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autoCompressPictures="0">
  <p:sldMasterIdLst>
    <p:sldMasterId id="2147483658" r:id="rId1"/>
  </p:sldMasterIdLst>
  <p:notesMasterIdLst>
    <p:notesMasterId r:id="rId30"/>
  </p:notesMasterIdLst>
  <p:sldIdLst>
    <p:sldId id="256" r:id="rId2"/>
    <p:sldId id="265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90" r:id="rId28"/>
    <p:sldId id="264" r:id="rId29"/>
  </p:sldIdLst>
  <p:sldSz cx="6858000" cy="5143500"/>
  <p:notesSz cx="6858000" cy="9144000"/>
  <p:embeddedFontLst>
    <p:embeddedFont>
      <p:font typeface="Calibri" pitchFamily="34" charset="0"/>
      <p:regular r:id="rId31"/>
      <p:bold r:id="rId32"/>
      <p:italic r:id="rId33"/>
      <p:boldItalic r:id="rId34"/>
    </p:embeddedFont>
    <p:embeddedFont>
      <p:font typeface="MS PGothic" pitchFamily="34" charset="-128"/>
      <p:regular r:id="rId35"/>
    </p:embeddedFont>
    <p:embeddedFont>
      <p:font typeface="Arial Narrow" pitchFamily="34" charset="0"/>
      <p:regular r:id="rId36"/>
      <p:bold r:id="rId37"/>
      <p:italic r:id="rId38"/>
      <p:boldItalic r:id="rId39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2E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469" autoAdjust="0"/>
    <p:restoredTop sz="94660"/>
  </p:normalViewPr>
  <p:slideViewPr>
    <p:cSldViewPr snapToGrid="0" snapToObjects="1">
      <p:cViewPr varScale="1">
        <p:scale>
          <a:sx n="141" d="100"/>
          <a:sy n="141" d="100"/>
        </p:scale>
        <p:origin x="-1248" y="-96"/>
      </p:cViewPr>
      <p:guideLst>
        <p:guide orient="horz" pos="1620"/>
        <p:guide pos="216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3CDDD05-C6BC-423E-ACE0-CBC8647FE50E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6F29396-BA9F-42E7-94B1-FE53D142995D}">
      <dgm:prSet phldrT="[Text]"/>
      <dgm:spPr>
        <a:solidFill>
          <a:srgbClr val="0070C0"/>
        </a:solidFill>
        <a:scene3d>
          <a:camera prst="orthographicFront"/>
          <a:lightRig rig="threePt" dir="t"/>
        </a:scene3d>
        <a:sp3d extrusionH="31750">
          <a:bevelT w="165100" prst="coolSlant"/>
          <a:extrusionClr>
            <a:srgbClr val="FFCC99"/>
          </a:extrusionClr>
        </a:sp3d>
      </dgm:spPr>
      <dgm:t>
        <a:bodyPr/>
        <a:lstStyle/>
        <a:p>
          <a:r>
            <a:rPr lang="en-GB" dirty="0" smtClean="0"/>
            <a:t>Analyze your data</a:t>
          </a:r>
          <a:endParaRPr lang="en-US" dirty="0"/>
        </a:p>
      </dgm:t>
    </dgm:pt>
    <dgm:pt modelId="{89D65A68-B264-44A0-850E-A70CF8734B2A}" type="parTrans" cxnId="{4BDAB9BB-49A2-4B1C-84F2-298662A88A85}">
      <dgm:prSet/>
      <dgm:spPr/>
      <dgm:t>
        <a:bodyPr/>
        <a:lstStyle/>
        <a:p>
          <a:endParaRPr lang="en-US"/>
        </a:p>
      </dgm:t>
    </dgm:pt>
    <dgm:pt modelId="{CDAF993D-89DA-404A-87CB-967AC182C5A1}" type="sibTrans" cxnId="{4BDAB9BB-49A2-4B1C-84F2-298662A88A85}">
      <dgm:prSet/>
      <dgm:spPr>
        <a:solidFill>
          <a:schemeClr val="accent1">
            <a:lumMod val="90000"/>
          </a:schemeClr>
        </a:solidFill>
        <a:scene3d>
          <a:camera prst="orthographicFront"/>
          <a:lightRig rig="threePt" dir="t"/>
        </a:scene3d>
        <a:sp3d>
          <a:bevelT w="152400" h="50800" prst="softRound"/>
        </a:sp3d>
      </dgm:spPr>
      <dgm:t>
        <a:bodyPr/>
        <a:lstStyle/>
        <a:p>
          <a:endParaRPr lang="en-US"/>
        </a:p>
      </dgm:t>
    </dgm:pt>
    <dgm:pt modelId="{0E871BEF-09CC-4779-BB93-C4F5E14EB961}">
      <dgm:prSet phldrT="[Text]"/>
      <dgm:spPr>
        <a:solidFill>
          <a:srgbClr val="0070C0"/>
        </a:solidFill>
        <a:scene3d>
          <a:camera prst="orthographicFront"/>
          <a:lightRig rig="threePt" dir="t"/>
        </a:scene3d>
        <a:sp3d extrusionH="31750">
          <a:bevelT w="165100" prst="coolSlant"/>
          <a:extrusionClr>
            <a:srgbClr val="FFCC99"/>
          </a:extrusionClr>
        </a:sp3d>
      </dgm:spPr>
      <dgm:t>
        <a:bodyPr/>
        <a:lstStyle/>
        <a:p>
          <a:r>
            <a:rPr lang="en-GB" dirty="0" smtClean="0"/>
            <a:t>Define and agree</a:t>
          </a:r>
          <a:endParaRPr lang="en-US" dirty="0"/>
        </a:p>
      </dgm:t>
    </dgm:pt>
    <dgm:pt modelId="{B7C5C2A2-9B69-4A95-8DB2-C9D937BF952F}" type="parTrans" cxnId="{0C1A457E-DDB9-4F34-9165-46DAD1D3622C}">
      <dgm:prSet/>
      <dgm:spPr/>
      <dgm:t>
        <a:bodyPr/>
        <a:lstStyle/>
        <a:p>
          <a:endParaRPr lang="en-US"/>
        </a:p>
      </dgm:t>
    </dgm:pt>
    <dgm:pt modelId="{E45AE4D4-5244-4CD3-BE55-B32015EA3CD0}" type="sibTrans" cxnId="{0C1A457E-DDB9-4F34-9165-46DAD1D3622C}">
      <dgm:prSet/>
      <dgm:spPr>
        <a:solidFill>
          <a:schemeClr val="accent1">
            <a:lumMod val="90000"/>
          </a:schemeClr>
        </a:solidFill>
        <a:scene3d>
          <a:camera prst="orthographicFront"/>
          <a:lightRig rig="threePt" dir="t"/>
        </a:scene3d>
        <a:sp3d>
          <a:bevelT w="152400" h="50800" prst="softRound"/>
        </a:sp3d>
      </dgm:spPr>
      <dgm:t>
        <a:bodyPr/>
        <a:lstStyle/>
        <a:p>
          <a:endParaRPr lang="en-US"/>
        </a:p>
      </dgm:t>
    </dgm:pt>
    <dgm:pt modelId="{53DF156F-3E77-4E81-A869-632C608DACCA}">
      <dgm:prSet phldrT="[Text]"/>
      <dgm:spPr>
        <a:solidFill>
          <a:srgbClr val="0070C0"/>
        </a:solidFill>
        <a:scene3d>
          <a:camera prst="orthographicFront"/>
          <a:lightRig rig="threePt" dir="t"/>
        </a:scene3d>
        <a:sp3d extrusionH="31750">
          <a:bevelT w="165100" prst="coolSlant"/>
          <a:extrusionClr>
            <a:srgbClr val="FFCC99"/>
          </a:extrusionClr>
        </a:sp3d>
      </dgm:spPr>
      <dgm:t>
        <a:bodyPr/>
        <a:lstStyle/>
        <a:p>
          <a:r>
            <a:rPr lang="en-GB" dirty="0" smtClean="0"/>
            <a:t>Small trial</a:t>
          </a:r>
          <a:endParaRPr lang="en-US" dirty="0"/>
        </a:p>
      </dgm:t>
    </dgm:pt>
    <dgm:pt modelId="{8A598E74-E64F-49DC-9ED5-EAD6095B5750}" type="parTrans" cxnId="{B0F8A12D-8E10-4C3A-8225-64F755A330D6}">
      <dgm:prSet/>
      <dgm:spPr/>
      <dgm:t>
        <a:bodyPr/>
        <a:lstStyle/>
        <a:p>
          <a:endParaRPr lang="en-US"/>
        </a:p>
      </dgm:t>
    </dgm:pt>
    <dgm:pt modelId="{99E404E7-1714-4B16-8A89-991F0AF4A934}" type="sibTrans" cxnId="{B0F8A12D-8E10-4C3A-8225-64F755A330D6}">
      <dgm:prSet/>
      <dgm:spPr>
        <a:solidFill>
          <a:schemeClr val="accent1">
            <a:lumMod val="90000"/>
          </a:schemeClr>
        </a:solidFill>
        <a:scene3d>
          <a:camera prst="orthographicFront"/>
          <a:lightRig rig="threePt" dir="t"/>
        </a:scene3d>
        <a:sp3d>
          <a:bevelT w="152400" h="50800" prst="softRound"/>
        </a:sp3d>
      </dgm:spPr>
      <dgm:t>
        <a:bodyPr/>
        <a:lstStyle/>
        <a:p>
          <a:endParaRPr lang="en-US"/>
        </a:p>
      </dgm:t>
    </dgm:pt>
    <dgm:pt modelId="{ED967EFF-E0CB-4136-9021-BB7C9597D7DE}">
      <dgm:prSet phldrT="[Text]"/>
      <dgm:spPr>
        <a:solidFill>
          <a:srgbClr val="0070C0"/>
        </a:solidFill>
        <a:scene3d>
          <a:camera prst="orthographicFront"/>
          <a:lightRig rig="threePt" dir="t"/>
        </a:scene3d>
        <a:sp3d extrusionH="31750">
          <a:bevelT w="165100" prst="coolSlant"/>
          <a:extrusionClr>
            <a:srgbClr val="FFCC99"/>
          </a:extrusionClr>
        </a:sp3d>
      </dgm:spPr>
      <dgm:t>
        <a:bodyPr/>
        <a:lstStyle/>
        <a:p>
          <a:r>
            <a:rPr lang="en-GB" dirty="0" smtClean="0"/>
            <a:t>Promote the service</a:t>
          </a:r>
          <a:endParaRPr lang="en-US" dirty="0"/>
        </a:p>
      </dgm:t>
    </dgm:pt>
    <dgm:pt modelId="{0ECA01ED-8A82-43DD-ABA0-A40AB6D6D8F9}" type="parTrans" cxnId="{EFA387AA-3F12-4141-9BD3-07302FBD9CE0}">
      <dgm:prSet/>
      <dgm:spPr/>
      <dgm:t>
        <a:bodyPr/>
        <a:lstStyle/>
        <a:p>
          <a:endParaRPr lang="en-US"/>
        </a:p>
      </dgm:t>
    </dgm:pt>
    <dgm:pt modelId="{6A67D77B-FD6D-4B0D-AD13-D37342C781D3}" type="sibTrans" cxnId="{EFA387AA-3F12-4141-9BD3-07302FBD9CE0}">
      <dgm:prSet/>
      <dgm:spPr>
        <a:solidFill>
          <a:schemeClr val="accent1">
            <a:lumMod val="90000"/>
          </a:schemeClr>
        </a:solidFill>
        <a:scene3d>
          <a:camera prst="orthographicFront"/>
          <a:lightRig rig="threePt" dir="t"/>
        </a:scene3d>
        <a:sp3d>
          <a:bevelT w="152400" h="50800" prst="softRound"/>
        </a:sp3d>
      </dgm:spPr>
      <dgm:t>
        <a:bodyPr/>
        <a:lstStyle/>
        <a:p>
          <a:endParaRPr lang="en-US"/>
        </a:p>
      </dgm:t>
    </dgm:pt>
    <dgm:pt modelId="{45A84D40-426F-4283-9986-3AD77301E3BF}">
      <dgm:prSet phldrT="[Text]"/>
      <dgm:spPr>
        <a:solidFill>
          <a:srgbClr val="0070C0"/>
        </a:solidFill>
        <a:scene3d>
          <a:camera prst="orthographicFront"/>
          <a:lightRig rig="threePt" dir="t"/>
        </a:scene3d>
        <a:sp3d extrusionH="31750">
          <a:bevelT w="165100" prst="coolSlant"/>
          <a:extrusionClr>
            <a:srgbClr val="FFCC99"/>
          </a:extrusionClr>
        </a:sp3d>
      </dgm:spPr>
      <dgm:t>
        <a:bodyPr/>
        <a:lstStyle/>
        <a:p>
          <a:r>
            <a:rPr lang="en-GB" dirty="0" smtClean="0"/>
            <a:t>Measure and refine</a:t>
          </a:r>
          <a:endParaRPr lang="en-US" dirty="0"/>
        </a:p>
      </dgm:t>
    </dgm:pt>
    <dgm:pt modelId="{30385D60-2137-4602-AC0D-D256F07430EE}" type="parTrans" cxnId="{CBD56D02-7BA7-4014-94A0-32DD8BA87D5E}">
      <dgm:prSet/>
      <dgm:spPr/>
      <dgm:t>
        <a:bodyPr/>
        <a:lstStyle/>
        <a:p>
          <a:endParaRPr lang="en-US"/>
        </a:p>
      </dgm:t>
    </dgm:pt>
    <dgm:pt modelId="{4AF7CA01-BFAF-48DA-976D-DC4CDB3018B8}" type="sibTrans" cxnId="{CBD56D02-7BA7-4014-94A0-32DD8BA87D5E}">
      <dgm:prSet/>
      <dgm:spPr>
        <a:solidFill>
          <a:schemeClr val="accent1">
            <a:lumMod val="90000"/>
          </a:schemeClr>
        </a:solidFill>
        <a:scene3d>
          <a:camera prst="orthographicFront"/>
          <a:lightRig rig="threePt" dir="t"/>
        </a:scene3d>
        <a:sp3d>
          <a:bevelT w="152400" h="50800" prst="softRound"/>
        </a:sp3d>
      </dgm:spPr>
      <dgm:t>
        <a:bodyPr/>
        <a:lstStyle/>
        <a:p>
          <a:endParaRPr lang="en-US"/>
        </a:p>
      </dgm:t>
    </dgm:pt>
    <dgm:pt modelId="{EC60BC7F-FD48-4B4C-8587-03078989524F}" type="pres">
      <dgm:prSet presAssocID="{F3CDDD05-C6BC-423E-ACE0-CBC8647FE50E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AE857FA-B756-4E82-932C-4ECEC9C60DD0}" type="pres">
      <dgm:prSet presAssocID="{56F29396-BA9F-42E7-94B1-FE53D142995D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24C60F-FAC9-4118-916C-F5CBB5430036}" type="pres">
      <dgm:prSet presAssocID="{CDAF993D-89DA-404A-87CB-967AC182C5A1}" presName="sibTrans" presStyleLbl="sibTrans2D1" presStyleIdx="0" presStyleCnt="5"/>
      <dgm:spPr/>
      <dgm:t>
        <a:bodyPr/>
        <a:lstStyle/>
        <a:p>
          <a:endParaRPr lang="en-US"/>
        </a:p>
      </dgm:t>
    </dgm:pt>
    <dgm:pt modelId="{D889CCB0-4A78-4165-BB15-690321225C6D}" type="pres">
      <dgm:prSet presAssocID="{CDAF993D-89DA-404A-87CB-967AC182C5A1}" presName="connectorText" presStyleLbl="sibTrans2D1" presStyleIdx="0" presStyleCnt="5"/>
      <dgm:spPr/>
      <dgm:t>
        <a:bodyPr/>
        <a:lstStyle/>
        <a:p>
          <a:endParaRPr lang="en-US"/>
        </a:p>
      </dgm:t>
    </dgm:pt>
    <dgm:pt modelId="{2DB298A5-6883-4335-B13E-23E09E14F59B}" type="pres">
      <dgm:prSet presAssocID="{0E871BEF-09CC-4779-BB93-C4F5E14EB961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485CA0-1AB0-4028-97A1-C0233404DB7C}" type="pres">
      <dgm:prSet presAssocID="{E45AE4D4-5244-4CD3-BE55-B32015EA3CD0}" presName="sibTrans" presStyleLbl="sibTrans2D1" presStyleIdx="1" presStyleCnt="5"/>
      <dgm:spPr/>
      <dgm:t>
        <a:bodyPr/>
        <a:lstStyle/>
        <a:p>
          <a:endParaRPr lang="en-US"/>
        </a:p>
      </dgm:t>
    </dgm:pt>
    <dgm:pt modelId="{897F461B-D31A-4D29-8A7D-27AA07E2FB13}" type="pres">
      <dgm:prSet presAssocID="{E45AE4D4-5244-4CD3-BE55-B32015EA3CD0}" presName="connectorText" presStyleLbl="sibTrans2D1" presStyleIdx="1" presStyleCnt="5"/>
      <dgm:spPr/>
      <dgm:t>
        <a:bodyPr/>
        <a:lstStyle/>
        <a:p>
          <a:endParaRPr lang="en-US"/>
        </a:p>
      </dgm:t>
    </dgm:pt>
    <dgm:pt modelId="{0FD8C1D0-A544-435B-9B5B-178690810A49}" type="pres">
      <dgm:prSet presAssocID="{53DF156F-3E77-4E81-A869-632C608DACCA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3C454B6-F2DC-4633-A206-F67A8DFC6247}" type="pres">
      <dgm:prSet presAssocID="{99E404E7-1714-4B16-8A89-991F0AF4A934}" presName="sibTrans" presStyleLbl="sibTrans2D1" presStyleIdx="2" presStyleCnt="5"/>
      <dgm:spPr/>
      <dgm:t>
        <a:bodyPr/>
        <a:lstStyle/>
        <a:p>
          <a:endParaRPr lang="en-US"/>
        </a:p>
      </dgm:t>
    </dgm:pt>
    <dgm:pt modelId="{BCD867D1-60BA-4B7B-8FF7-65116340DE5C}" type="pres">
      <dgm:prSet presAssocID="{99E404E7-1714-4B16-8A89-991F0AF4A934}" presName="connectorText" presStyleLbl="sibTrans2D1" presStyleIdx="2" presStyleCnt="5"/>
      <dgm:spPr/>
      <dgm:t>
        <a:bodyPr/>
        <a:lstStyle/>
        <a:p>
          <a:endParaRPr lang="en-US"/>
        </a:p>
      </dgm:t>
    </dgm:pt>
    <dgm:pt modelId="{EB8643A7-4B94-43DA-B500-A2FD4A1B9252}" type="pres">
      <dgm:prSet presAssocID="{ED967EFF-E0CB-4136-9021-BB7C9597D7DE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C35B486-DF1E-42E6-99E5-B8773FD3AD77}" type="pres">
      <dgm:prSet presAssocID="{6A67D77B-FD6D-4B0D-AD13-D37342C781D3}" presName="sibTrans" presStyleLbl="sibTrans2D1" presStyleIdx="3" presStyleCnt="5"/>
      <dgm:spPr/>
      <dgm:t>
        <a:bodyPr/>
        <a:lstStyle/>
        <a:p>
          <a:endParaRPr lang="en-US"/>
        </a:p>
      </dgm:t>
    </dgm:pt>
    <dgm:pt modelId="{0FB5C355-5D00-43F6-BB13-10225DEDE7DB}" type="pres">
      <dgm:prSet presAssocID="{6A67D77B-FD6D-4B0D-AD13-D37342C781D3}" presName="connectorText" presStyleLbl="sibTrans2D1" presStyleIdx="3" presStyleCnt="5"/>
      <dgm:spPr/>
      <dgm:t>
        <a:bodyPr/>
        <a:lstStyle/>
        <a:p>
          <a:endParaRPr lang="en-US"/>
        </a:p>
      </dgm:t>
    </dgm:pt>
    <dgm:pt modelId="{39175595-CBA4-4A4C-9310-E8631414A59D}" type="pres">
      <dgm:prSet presAssocID="{45A84D40-426F-4283-9986-3AD77301E3BF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A0AB5C7-3B7B-4225-A7BF-876D03A685A2}" type="pres">
      <dgm:prSet presAssocID="{4AF7CA01-BFAF-48DA-976D-DC4CDB3018B8}" presName="sibTrans" presStyleLbl="sibTrans2D1" presStyleIdx="4" presStyleCnt="5"/>
      <dgm:spPr/>
      <dgm:t>
        <a:bodyPr/>
        <a:lstStyle/>
        <a:p>
          <a:endParaRPr lang="en-US"/>
        </a:p>
      </dgm:t>
    </dgm:pt>
    <dgm:pt modelId="{60978AEE-D6C8-4286-A5D5-63F23CD2684C}" type="pres">
      <dgm:prSet presAssocID="{4AF7CA01-BFAF-48DA-976D-DC4CDB3018B8}" presName="connectorText" presStyleLbl="sibTrans2D1" presStyleIdx="4" presStyleCnt="5"/>
      <dgm:spPr/>
      <dgm:t>
        <a:bodyPr/>
        <a:lstStyle/>
        <a:p>
          <a:endParaRPr lang="en-US"/>
        </a:p>
      </dgm:t>
    </dgm:pt>
  </dgm:ptLst>
  <dgm:cxnLst>
    <dgm:cxn modelId="{CBD56D02-7BA7-4014-94A0-32DD8BA87D5E}" srcId="{F3CDDD05-C6BC-423E-ACE0-CBC8647FE50E}" destId="{45A84D40-426F-4283-9986-3AD77301E3BF}" srcOrd="4" destOrd="0" parTransId="{30385D60-2137-4602-AC0D-D256F07430EE}" sibTransId="{4AF7CA01-BFAF-48DA-976D-DC4CDB3018B8}"/>
    <dgm:cxn modelId="{4BDAB9BB-49A2-4B1C-84F2-298662A88A85}" srcId="{F3CDDD05-C6BC-423E-ACE0-CBC8647FE50E}" destId="{56F29396-BA9F-42E7-94B1-FE53D142995D}" srcOrd="0" destOrd="0" parTransId="{89D65A68-B264-44A0-850E-A70CF8734B2A}" sibTransId="{CDAF993D-89DA-404A-87CB-967AC182C5A1}"/>
    <dgm:cxn modelId="{AC70FFC2-13A9-2041-BAA6-6F5421148485}" type="presOf" srcId="{53DF156F-3E77-4E81-A869-632C608DACCA}" destId="{0FD8C1D0-A544-435B-9B5B-178690810A49}" srcOrd="0" destOrd="0" presId="urn:microsoft.com/office/officeart/2005/8/layout/cycle2"/>
    <dgm:cxn modelId="{4CBD0BB3-BE93-6546-B6F3-A0F48A88BD2B}" type="presOf" srcId="{0E871BEF-09CC-4779-BB93-C4F5E14EB961}" destId="{2DB298A5-6883-4335-B13E-23E09E14F59B}" srcOrd="0" destOrd="0" presId="urn:microsoft.com/office/officeart/2005/8/layout/cycle2"/>
    <dgm:cxn modelId="{93414C2F-5BA5-3E41-8917-34F79C48A5DC}" type="presOf" srcId="{ED967EFF-E0CB-4136-9021-BB7C9597D7DE}" destId="{EB8643A7-4B94-43DA-B500-A2FD4A1B9252}" srcOrd="0" destOrd="0" presId="urn:microsoft.com/office/officeart/2005/8/layout/cycle2"/>
    <dgm:cxn modelId="{39428681-EC0F-B644-A0E5-2CF504B60FC5}" type="presOf" srcId="{99E404E7-1714-4B16-8A89-991F0AF4A934}" destId="{BCD867D1-60BA-4B7B-8FF7-65116340DE5C}" srcOrd="1" destOrd="0" presId="urn:microsoft.com/office/officeart/2005/8/layout/cycle2"/>
    <dgm:cxn modelId="{26309047-1A80-D440-A21C-B813BB9983A0}" type="presOf" srcId="{6A67D77B-FD6D-4B0D-AD13-D37342C781D3}" destId="{2C35B486-DF1E-42E6-99E5-B8773FD3AD77}" srcOrd="0" destOrd="0" presId="urn:microsoft.com/office/officeart/2005/8/layout/cycle2"/>
    <dgm:cxn modelId="{BE9E7798-4D6D-7642-8298-EA4CEB5C989F}" type="presOf" srcId="{CDAF993D-89DA-404A-87CB-967AC182C5A1}" destId="{DB24C60F-FAC9-4118-916C-F5CBB5430036}" srcOrd="0" destOrd="0" presId="urn:microsoft.com/office/officeart/2005/8/layout/cycle2"/>
    <dgm:cxn modelId="{EFA387AA-3F12-4141-9BD3-07302FBD9CE0}" srcId="{F3CDDD05-C6BC-423E-ACE0-CBC8647FE50E}" destId="{ED967EFF-E0CB-4136-9021-BB7C9597D7DE}" srcOrd="3" destOrd="0" parTransId="{0ECA01ED-8A82-43DD-ABA0-A40AB6D6D8F9}" sibTransId="{6A67D77B-FD6D-4B0D-AD13-D37342C781D3}"/>
    <dgm:cxn modelId="{C12209EF-4F2F-1949-9EC3-B9A2CBB4DB3A}" type="presOf" srcId="{E45AE4D4-5244-4CD3-BE55-B32015EA3CD0}" destId="{897F461B-D31A-4D29-8A7D-27AA07E2FB13}" srcOrd="1" destOrd="0" presId="urn:microsoft.com/office/officeart/2005/8/layout/cycle2"/>
    <dgm:cxn modelId="{88350E40-391E-B04A-A9FD-A051DE830254}" type="presOf" srcId="{45A84D40-426F-4283-9986-3AD77301E3BF}" destId="{39175595-CBA4-4A4C-9310-E8631414A59D}" srcOrd="0" destOrd="0" presId="urn:microsoft.com/office/officeart/2005/8/layout/cycle2"/>
    <dgm:cxn modelId="{F033E7B4-B0CF-3E48-8D9F-F7A0C80D0992}" type="presOf" srcId="{4AF7CA01-BFAF-48DA-976D-DC4CDB3018B8}" destId="{5A0AB5C7-3B7B-4225-A7BF-876D03A685A2}" srcOrd="0" destOrd="0" presId="urn:microsoft.com/office/officeart/2005/8/layout/cycle2"/>
    <dgm:cxn modelId="{5CE70364-60F9-AF44-8BDA-F5DD44E48B9D}" type="presOf" srcId="{4AF7CA01-BFAF-48DA-976D-DC4CDB3018B8}" destId="{60978AEE-D6C8-4286-A5D5-63F23CD2684C}" srcOrd="1" destOrd="0" presId="urn:microsoft.com/office/officeart/2005/8/layout/cycle2"/>
    <dgm:cxn modelId="{84851C59-BDF0-E144-A3D1-DA4790397DBB}" type="presOf" srcId="{56F29396-BA9F-42E7-94B1-FE53D142995D}" destId="{EAE857FA-B756-4E82-932C-4ECEC9C60DD0}" srcOrd="0" destOrd="0" presId="urn:microsoft.com/office/officeart/2005/8/layout/cycle2"/>
    <dgm:cxn modelId="{72391BFD-8C61-5842-AB06-978D101FAFAF}" type="presOf" srcId="{CDAF993D-89DA-404A-87CB-967AC182C5A1}" destId="{D889CCB0-4A78-4165-BB15-690321225C6D}" srcOrd="1" destOrd="0" presId="urn:microsoft.com/office/officeart/2005/8/layout/cycle2"/>
    <dgm:cxn modelId="{1F2FCB44-8A76-604B-AF73-CAE616334E01}" type="presOf" srcId="{99E404E7-1714-4B16-8A89-991F0AF4A934}" destId="{53C454B6-F2DC-4633-A206-F67A8DFC6247}" srcOrd="0" destOrd="0" presId="urn:microsoft.com/office/officeart/2005/8/layout/cycle2"/>
    <dgm:cxn modelId="{28A76AF3-1B34-D840-8804-42694064B53A}" type="presOf" srcId="{E45AE4D4-5244-4CD3-BE55-B32015EA3CD0}" destId="{A2485CA0-1AB0-4028-97A1-C0233404DB7C}" srcOrd="0" destOrd="0" presId="urn:microsoft.com/office/officeart/2005/8/layout/cycle2"/>
    <dgm:cxn modelId="{B0F8A12D-8E10-4C3A-8225-64F755A330D6}" srcId="{F3CDDD05-C6BC-423E-ACE0-CBC8647FE50E}" destId="{53DF156F-3E77-4E81-A869-632C608DACCA}" srcOrd="2" destOrd="0" parTransId="{8A598E74-E64F-49DC-9ED5-EAD6095B5750}" sibTransId="{99E404E7-1714-4B16-8A89-991F0AF4A934}"/>
    <dgm:cxn modelId="{8B36EFD0-103A-764A-8908-5BCFCFF2BFA8}" type="presOf" srcId="{6A67D77B-FD6D-4B0D-AD13-D37342C781D3}" destId="{0FB5C355-5D00-43F6-BB13-10225DEDE7DB}" srcOrd="1" destOrd="0" presId="urn:microsoft.com/office/officeart/2005/8/layout/cycle2"/>
    <dgm:cxn modelId="{0C1A457E-DDB9-4F34-9165-46DAD1D3622C}" srcId="{F3CDDD05-C6BC-423E-ACE0-CBC8647FE50E}" destId="{0E871BEF-09CC-4779-BB93-C4F5E14EB961}" srcOrd="1" destOrd="0" parTransId="{B7C5C2A2-9B69-4A95-8DB2-C9D937BF952F}" sibTransId="{E45AE4D4-5244-4CD3-BE55-B32015EA3CD0}"/>
    <dgm:cxn modelId="{39585ECD-C63C-FA42-BCB1-0C99BC273491}" type="presOf" srcId="{F3CDDD05-C6BC-423E-ACE0-CBC8647FE50E}" destId="{EC60BC7F-FD48-4B4C-8587-03078989524F}" srcOrd="0" destOrd="0" presId="urn:microsoft.com/office/officeart/2005/8/layout/cycle2"/>
    <dgm:cxn modelId="{779DACD0-6216-134E-B052-966F3B1FB0DB}" type="presParOf" srcId="{EC60BC7F-FD48-4B4C-8587-03078989524F}" destId="{EAE857FA-B756-4E82-932C-4ECEC9C60DD0}" srcOrd="0" destOrd="0" presId="urn:microsoft.com/office/officeart/2005/8/layout/cycle2"/>
    <dgm:cxn modelId="{F2DFB43B-E988-D342-85B9-CACAB87752E7}" type="presParOf" srcId="{EC60BC7F-FD48-4B4C-8587-03078989524F}" destId="{DB24C60F-FAC9-4118-916C-F5CBB5430036}" srcOrd="1" destOrd="0" presId="urn:microsoft.com/office/officeart/2005/8/layout/cycle2"/>
    <dgm:cxn modelId="{2D9D7B6B-EF83-7C4C-B092-65EC0CA11B93}" type="presParOf" srcId="{DB24C60F-FAC9-4118-916C-F5CBB5430036}" destId="{D889CCB0-4A78-4165-BB15-690321225C6D}" srcOrd="0" destOrd="0" presId="urn:microsoft.com/office/officeart/2005/8/layout/cycle2"/>
    <dgm:cxn modelId="{73EB2F98-4A53-4846-91A2-03F160D5C4C5}" type="presParOf" srcId="{EC60BC7F-FD48-4B4C-8587-03078989524F}" destId="{2DB298A5-6883-4335-B13E-23E09E14F59B}" srcOrd="2" destOrd="0" presId="urn:microsoft.com/office/officeart/2005/8/layout/cycle2"/>
    <dgm:cxn modelId="{ED9386D7-36D1-0D48-8273-DA083234C803}" type="presParOf" srcId="{EC60BC7F-FD48-4B4C-8587-03078989524F}" destId="{A2485CA0-1AB0-4028-97A1-C0233404DB7C}" srcOrd="3" destOrd="0" presId="urn:microsoft.com/office/officeart/2005/8/layout/cycle2"/>
    <dgm:cxn modelId="{59A17781-7C50-1C4E-8C50-AC0BE6D571BA}" type="presParOf" srcId="{A2485CA0-1AB0-4028-97A1-C0233404DB7C}" destId="{897F461B-D31A-4D29-8A7D-27AA07E2FB13}" srcOrd="0" destOrd="0" presId="urn:microsoft.com/office/officeart/2005/8/layout/cycle2"/>
    <dgm:cxn modelId="{5C32219C-61F1-7D42-8CD1-2C09BBEF94BE}" type="presParOf" srcId="{EC60BC7F-FD48-4B4C-8587-03078989524F}" destId="{0FD8C1D0-A544-435B-9B5B-178690810A49}" srcOrd="4" destOrd="0" presId="urn:microsoft.com/office/officeart/2005/8/layout/cycle2"/>
    <dgm:cxn modelId="{5D50D406-425E-6348-9709-9747E1ED4FB8}" type="presParOf" srcId="{EC60BC7F-FD48-4B4C-8587-03078989524F}" destId="{53C454B6-F2DC-4633-A206-F67A8DFC6247}" srcOrd="5" destOrd="0" presId="urn:microsoft.com/office/officeart/2005/8/layout/cycle2"/>
    <dgm:cxn modelId="{C97C061B-9C27-F041-8703-7991CDC0098B}" type="presParOf" srcId="{53C454B6-F2DC-4633-A206-F67A8DFC6247}" destId="{BCD867D1-60BA-4B7B-8FF7-65116340DE5C}" srcOrd="0" destOrd="0" presId="urn:microsoft.com/office/officeart/2005/8/layout/cycle2"/>
    <dgm:cxn modelId="{11275180-5849-EC4A-9353-447BDCB3EFF6}" type="presParOf" srcId="{EC60BC7F-FD48-4B4C-8587-03078989524F}" destId="{EB8643A7-4B94-43DA-B500-A2FD4A1B9252}" srcOrd="6" destOrd="0" presId="urn:microsoft.com/office/officeart/2005/8/layout/cycle2"/>
    <dgm:cxn modelId="{C0671B82-9760-DE46-94B7-448D42B8CAC3}" type="presParOf" srcId="{EC60BC7F-FD48-4B4C-8587-03078989524F}" destId="{2C35B486-DF1E-42E6-99E5-B8773FD3AD77}" srcOrd="7" destOrd="0" presId="urn:microsoft.com/office/officeart/2005/8/layout/cycle2"/>
    <dgm:cxn modelId="{E368957A-33D7-D24B-A6A9-95B8965E3CF1}" type="presParOf" srcId="{2C35B486-DF1E-42E6-99E5-B8773FD3AD77}" destId="{0FB5C355-5D00-43F6-BB13-10225DEDE7DB}" srcOrd="0" destOrd="0" presId="urn:microsoft.com/office/officeart/2005/8/layout/cycle2"/>
    <dgm:cxn modelId="{28D542E3-64DA-7346-AA0C-6EBF6416233D}" type="presParOf" srcId="{EC60BC7F-FD48-4B4C-8587-03078989524F}" destId="{39175595-CBA4-4A4C-9310-E8631414A59D}" srcOrd="8" destOrd="0" presId="urn:microsoft.com/office/officeart/2005/8/layout/cycle2"/>
    <dgm:cxn modelId="{025BC667-6294-E34A-AB74-A73C9228C8C4}" type="presParOf" srcId="{EC60BC7F-FD48-4B4C-8587-03078989524F}" destId="{5A0AB5C7-3B7B-4225-A7BF-876D03A685A2}" srcOrd="9" destOrd="0" presId="urn:microsoft.com/office/officeart/2005/8/layout/cycle2"/>
    <dgm:cxn modelId="{9D2A7477-463A-9F45-8942-0359E8D49EB8}" type="presParOf" srcId="{5A0AB5C7-3B7B-4225-A7BF-876D03A685A2}" destId="{60978AEE-D6C8-4286-A5D5-63F23CD2684C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30E33C-9A1D-B547-B620-B10F37AF6057}" type="datetimeFigureOut">
              <a:rPr lang="en-US" smtClean="0"/>
              <a:t>17.09.14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22E493-B45B-F04B-A1A6-EBBFF410AD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230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18388C-B76F-4424-B095-5AFA77949EB8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1 speaker"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-88490" y="2855681"/>
            <a:ext cx="7032036" cy="1836334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32E6B"/>
              </a:solidFill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178594" y="2958611"/>
            <a:ext cx="4924128" cy="643698"/>
          </a:xfrm>
        </p:spPr>
        <p:txBody>
          <a:bodyPr wrap="square" anchor="ctr">
            <a:normAutofit/>
          </a:bodyPr>
          <a:lstStyle>
            <a:lvl1pPr algn="l">
              <a:defRPr sz="1700" spc="-31" baseline="0"/>
            </a:lvl1pPr>
          </a:lstStyle>
          <a:p>
            <a:r>
              <a:rPr lang="ru-RU" dirty="0" smtClean="0"/>
              <a:t>Название презентации (максимум </a:t>
            </a:r>
            <a:r>
              <a:rPr lang="en-US" dirty="0" smtClean="0"/>
              <a:t>2</a:t>
            </a:r>
            <a:r>
              <a:rPr lang="ru-RU" dirty="0" smtClean="0"/>
              <a:t> строки) /</a:t>
            </a:r>
            <a:r>
              <a:rPr lang="ru-RU" dirty="0" err="1" smtClean="0"/>
              <a:t>Presentation</a:t>
            </a:r>
            <a:r>
              <a:rPr lang="ru-RU" dirty="0" smtClean="0"/>
              <a:t> </a:t>
            </a:r>
            <a:r>
              <a:rPr lang="ru-RU" dirty="0" err="1" smtClean="0"/>
              <a:t>title</a:t>
            </a:r>
            <a:r>
              <a:rPr lang="en-US" dirty="0" smtClean="0"/>
              <a:t> (max 2 lines)</a:t>
            </a:r>
            <a:endParaRPr lang="en-US" dirty="0"/>
          </a:p>
        </p:txBody>
      </p:sp>
      <p:sp>
        <p:nvSpPr>
          <p:cNvPr id="1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78593" y="3915016"/>
            <a:ext cx="4559993" cy="204863"/>
          </a:xfrm>
        </p:spPr>
        <p:txBody>
          <a:bodyPr tIns="0">
            <a:normAutofit/>
          </a:bodyPr>
          <a:lstStyle>
            <a:lvl1pPr marL="0" indent="0" algn="l">
              <a:buNone/>
              <a:defRPr sz="1400" i="1" baseline="0">
                <a:solidFill>
                  <a:srgbClr val="032E6B"/>
                </a:solidFill>
              </a:defRPr>
            </a:lvl1pPr>
            <a:lvl2pPr marL="457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ФИ(О) спикера</a:t>
            </a:r>
            <a:r>
              <a:rPr lang="en-US" dirty="0" smtClean="0"/>
              <a:t> / Speaker name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78593" y="4071066"/>
            <a:ext cx="4559993" cy="480376"/>
          </a:xfrm>
        </p:spPr>
        <p:txBody>
          <a:bodyPr tIns="0" anchor="t">
            <a:normAutofit/>
          </a:bodyPr>
          <a:lstStyle>
            <a:lvl1pPr marL="0" indent="0">
              <a:buNone/>
              <a:defRPr sz="1050" i="1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ru-RU" dirty="0" smtClean="0"/>
              <a:t>Должность</a:t>
            </a:r>
            <a:r>
              <a:rPr lang="en-US" dirty="0" smtClean="0"/>
              <a:t> / Speaker position</a:t>
            </a:r>
            <a:endParaRPr lang="en-US" dirty="0"/>
          </a:p>
        </p:txBody>
      </p:sp>
      <p:sp>
        <p:nvSpPr>
          <p:cNvPr id="16" name="Picture Placeholder 10"/>
          <p:cNvSpPr>
            <a:spLocks noGrp="1"/>
          </p:cNvSpPr>
          <p:nvPr>
            <p:ph type="pic" sz="quarter" idx="11" hasCustomPrompt="1"/>
          </p:nvPr>
        </p:nvSpPr>
        <p:spPr>
          <a:xfrm>
            <a:off x="5655173" y="2903889"/>
            <a:ext cx="918567" cy="79967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 i="1"/>
            </a:lvl1pPr>
          </a:lstStyle>
          <a:p>
            <a:r>
              <a:rPr lang="ru-RU" dirty="0" smtClean="0"/>
              <a:t>Логотип компании</a:t>
            </a:r>
            <a:endParaRPr lang="en-US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506484" y="4706763"/>
            <a:ext cx="6339840" cy="419100"/>
          </a:xfrm>
          <a:prstGeom prst="rect">
            <a:avLst/>
          </a:prstGeom>
        </p:spPr>
        <p:txBody>
          <a:bodyPr vert="horz" wrap="square" lIns="91440" tIns="0" rIns="91440" bIns="45720" rtlCol="0" anchor="b">
            <a:noAutofit/>
          </a:bodyPr>
          <a:lstStyle/>
          <a:p>
            <a:pPr algn="r"/>
            <a:r>
              <a:rPr lang="ru-RU" sz="900" dirty="0" smtClean="0">
                <a:solidFill>
                  <a:schemeClr val="bg1"/>
                </a:solidFill>
                <a:latin typeface="Arial Narrow" panose="020B0606020202030204" pitchFamily="34" charset="0"/>
                <a:ea typeface="Roboto Lt" pitchFamily="2" charset="0"/>
              </a:rPr>
              <a:t>V Всероссийская конференция itSMF </a:t>
            </a:r>
          </a:p>
          <a:p>
            <a:pPr algn="r"/>
            <a:r>
              <a:rPr lang="ru-RU" sz="900" dirty="0" smtClean="0">
                <a:solidFill>
                  <a:schemeClr val="bg1"/>
                </a:solidFill>
                <a:latin typeface="Arial Narrow" panose="020B0606020202030204" pitchFamily="34" charset="0"/>
                <a:ea typeface="Roboto Lt" pitchFamily="2" charset="0"/>
              </a:rPr>
              <a:t>Москва, Российская академия наук, 17-18 сентября 2014  |  www.itsmfcon.ru/2014</a:t>
            </a:r>
            <a:endParaRPr lang="ru-RU" sz="900" dirty="0" smtClean="0">
              <a:latin typeface="Arial Narrow" panose="020B0606020202030204" pitchFamily="34" charset="0"/>
            </a:endParaRPr>
          </a:p>
        </p:txBody>
      </p:sp>
      <p:grpSp>
        <p:nvGrpSpPr>
          <p:cNvPr id="11" name="Группа 10"/>
          <p:cNvGrpSpPr/>
          <p:nvPr userDrawn="1"/>
        </p:nvGrpSpPr>
        <p:grpSpPr>
          <a:xfrm>
            <a:off x="27296" y="4695774"/>
            <a:ext cx="919162" cy="376236"/>
            <a:chOff x="7131844" y="116683"/>
            <a:chExt cx="919162" cy="376236"/>
          </a:xfrm>
        </p:grpSpPr>
        <p:sp>
          <p:nvSpPr>
            <p:cNvPr id="14" name="TextBox 13"/>
            <p:cNvSpPr txBox="1"/>
            <p:nvPr/>
          </p:nvSpPr>
          <p:spPr>
            <a:xfrm>
              <a:off x="7131844" y="116683"/>
              <a:ext cx="919162" cy="376236"/>
            </a:xfrm>
            <a:prstGeom prst="rect">
              <a:avLst/>
            </a:prstGeom>
          </p:spPr>
          <p:txBody>
            <a:bodyPr vert="horz" wrap="none" lIns="91440" tIns="0" rIns="91440" bIns="45720" rtlCol="0">
              <a:normAutofit/>
            </a:bodyPr>
            <a:lstStyle/>
            <a:p>
              <a:r>
                <a:rPr lang="en-US" sz="2100" b="1" i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it</a:t>
              </a:r>
              <a:r>
                <a:rPr lang="en-US" sz="21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SMF</a:t>
              </a:r>
            </a:p>
          </p:txBody>
        </p:sp>
        <p:cxnSp>
          <p:nvCxnSpPr>
            <p:cNvPr id="18" name="Прямая соединительная линия 17"/>
            <p:cNvCxnSpPr/>
            <p:nvPr/>
          </p:nvCxnSpPr>
          <p:spPr>
            <a:xfrm>
              <a:off x="7227094" y="406401"/>
              <a:ext cx="702469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Прямоугольник 18"/>
            <p:cNvSpPr/>
            <p:nvPr/>
          </p:nvSpPr>
          <p:spPr>
            <a:xfrm>
              <a:off x="7227449" y="419639"/>
              <a:ext cx="726161" cy="44628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ru-RU" sz="285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СООБЩЕСТВО ПРОФЕССИОНАЛОВ </a:t>
              </a:r>
              <a:r>
                <a:rPr lang="en-US" sz="285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ITSM</a:t>
              </a:r>
              <a:endParaRPr lang="ru-RU" sz="285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9" name="Прямая соединительная линия 8"/>
          <p:cNvCxnSpPr/>
          <p:nvPr userDrawn="1"/>
        </p:nvCxnSpPr>
        <p:spPr>
          <a:xfrm>
            <a:off x="151121" y="3703561"/>
            <a:ext cx="6354454" cy="0"/>
          </a:xfrm>
          <a:prstGeom prst="line">
            <a:avLst/>
          </a:prstGeom>
          <a:ln w="9525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0" name="Picture 4" descr="C:\Users\анатолий\Desktop\stamp_crop_EN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8587" y="1193371"/>
            <a:ext cx="1530594" cy="1530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 Placeholder 8"/>
          <p:cNvSpPr>
            <a:spLocks noGrp="1"/>
          </p:cNvSpPr>
          <p:nvPr>
            <p:ph type="body" sz="quarter" idx="12" hasCustomPrompt="1"/>
          </p:nvPr>
        </p:nvSpPr>
        <p:spPr>
          <a:xfrm rot="17400000">
            <a:off x="4918932" y="1382077"/>
            <a:ext cx="1159200" cy="1159200"/>
          </a:xfrm>
          <a:noFill/>
        </p:spPr>
        <p:txBody>
          <a:bodyPr spcFirstLastPara="1" wrap="square" lIns="36000" numCol="1" rtlCol="0">
            <a:prstTxWarp prst="textArchDown">
              <a:avLst>
                <a:gd name="adj" fmla="val 20644464"/>
              </a:avLst>
            </a:prstTxWarp>
            <a:spAutoFit/>
          </a:bodyPr>
          <a:lstStyle>
            <a:lvl1pPr>
              <a:defRPr lang="en-US" sz="1200" b="0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lvl="0" defTabSz="457200"/>
            <a:r>
              <a:rPr lang="ru-RU" dirty="0" smtClean="0"/>
              <a:t>Эксперт / </a:t>
            </a:r>
            <a:r>
              <a:rPr lang="en-US" dirty="0" smtClean="0"/>
              <a:t>Expert</a:t>
            </a:r>
            <a:endParaRPr lang="en-US" dirty="0"/>
          </a:p>
        </p:txBody>
      </p:sp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51" y="640279"/>
            <a:ext cx="3261824" cy="10042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570722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ight Blue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1"/>
            <a:ext cx="6858000" cy="5143500"/>
          </a:xfrm>
          <a:prstGeom prst="rect">
            <a:avLst/>
          </a:prstGeom>
          <a:gradFill flip="none" rotWithShape="1">
            <a:gsLst>
              <a:gs pos="0">
                <a:srgbClr val="C4D8E8"/>
              </a:gs>
              <a:gs pos="36000">
                <a:srgbClr val="C4D8E8"/>
              </a:gs>
              <a:gs pos="100000">
                <a:srgbClr val="FFFFFF"/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kern="1200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6" name="Content Placeholder 4"/>
          <p:cNvSpPr>
            <a:spLocks noGrp="1"/>
          </p:cNvSpPr>
          <p:nvPr>
            <p:ph sz="quarter" idx="10"/>
          </p:nvPr>
        </p:nvSpPr>
        <p:spPr>
          <a:xfrm>
            <a:off x="703385" y="176122"/>
            <a:ext cx="5451231" cy="681128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Font typeface="Arial"/>
              <a:buNone/>
              <a:defRPr sz="2100" b="1">
                <a:solidFill>
                  <a:srgbClr val="123759"/>
                </a:solidFill>
              </a:defRPr>
            </a:lvl1pPr>
            <a:lvl2pPr marL="259543" indent="0">
              <a:buNone/>
              <a:defRPr/>
            </a:lvl2pPr>
            <a:lvl3pPr marL="511943" indent="0">
              <a:buNone/>
              <a:defRPr/>
            </a:lvl3pPr>
            <a:lvl4pPr marL="728626" indent="0">
              <a:buNone/>
              <a:defRPr/>
            </a:lvl4pPr>
            <a:lvl5pPr marL="1028648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3"/>
          <p:cNvSpPr txBox="1">
            <a:spLocks noGrp="1"/>
          </p:cNvSpPr>
          <p:nvPr userDrawn="1"/>
        </p:nvSpPr>
        <p:spPr bwMode="invGray">
          <a:xfrm>
            <a:off x="2253860" y="4959588"/>
            <a:ext cx="2400300" cy="126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r>
              <a:rPr lang="en-US" sz="600" dirty="0">
                <a:solidFill>
                  <a:srgbClr val="98B0C2"/>
                </a:solidFill>
                <a:latin typeface="Calibri" pitchFamily="34" charset="0"/>
                <a:cs typeface="Arial" charset="0"/>
              </a:rPr>
              <a:t>© Copyright </a:t>
            </a:r>
            <a:fld id="{910C45E0-AA13-4DFD-A587-470F0E7A7645}" type="datetime1">
              <a:rPr lang="en-US" sz="600">
                <a:solidFill>
                  <a:srgbClr val="98B0C2"/>
                </a:solidFill>
                <a:latin typeface="Calibri" pitchFamily="34" charset="0"/>
                <a:cs typeface="Arial" charset="0"/>
              </a:rPr>
              <a:pPr algn="ctr" eaLnBrk="1" hangingPunct="1"/>
              <a:t>17.09.14</a:t>
            </a:fld>
            <a:r>
              <a:rPr lang="en-US" sz="600" dirty="0">
                <a:solidFill>
                  <a:srgbClr val="98B0C2"/>
                </a:solidFill>
                <a:latin typeface="Calibri" pitchFamily="34" charset="0"/>
                <a:cs typeface="Arial" charset="0"/>
              </a:rPr>
              <a:t> BMC Software, Inc</a:t>
            </a:r>
          </a:p>
        </p:txBody>
      </p:sp>
      <p:sp>
        <p:nvSpPr>
          <p:cNvPr id="7" name="Slide Number Placeholder 4"/>
          <p:cNvSpPr txBox="1">
            <a:spLocks noGrp="1"/>
          </p:cNvSpPr>
          <p:nvPr userDrawn="1"/>
        </p:nvSpPr>
        <p:spPr bwMode="invGray">
          <a:xfrm>
            <a:off x="311001" y="4959587"/>
            <a:ext cx="285750" cy="1143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0" tIns="0" rIns="0" bIns="0"/>
          <a:lstStyle/>
          <a:p>
            <a:pPr algn="l" eaLnBrk="1" hangingPunct="1"/>
            <a:fld id="{6B87F707-7BA5-4994-A781-C7B69744A021}" type="slidenum">
              <a:rPr lang="en-US" sz="600" b="1">
                <a:solidFill>
                  <a:srgbClr val="98B0C2"/>
                </a:solidFill>
                <a:latin typeface="Calibri" pitchFamily="34" charset="0"/>
                <a:cs typeface="Arial" charset="0"/>
              </a:rPr>
              <a:pPr algn="l" eaLnBrk="1" hangingPunct="1"/>
              <a:t>‹#›</a:t>
            </a:fld>
            <a:endParaRPr lang="en-US" sz="600" b="1" dirty="0">
              <a:solidFill>
                <a:srgbClr val="98B0C2"/>
              </a:solidFill>
              <a:latin typeface="Calibri" pitchFamily="34" charset="0"/>
              <a:cs typeface="Arial" charset="0"/>
            </a:endParaRPr>
          </a:p>
        </p:txBody>
      </p:sp>
      <p:pic>
        <p:nvPicPr>
          <p:cNvPr id="9" name="Picture 8" descr="bmc_software_white_trans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09684" y="4861608"/>
            <a:ext cx="877824" cy="178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358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ight Blue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0" y="1"/>
            <a:ext cx="6858000" cy="5143500"/>
          </a:xfrm>
          <a:prstGeom prst="rect">
            <a:avLst/>
          </a:prstGeom>
          <a:gradFill flip="none" rotWithShape="1">
            <a:gsLst>
              <a:gs pos="0">
                <a:srgbClr val="C4D8E8"/>
              </a:gs>
              <a:gs pos="36000">
                <a:srgbClr val="C4D8E8"/>
              </a:gs>
              <a:gs pos="100000">
                <a:srgbClr val="FFFFFF"/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kern="1200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Content Placeholder 4"/>
          <p:cNvSpPr>
            <a:spLocks noGrp="1"/>
          </p:cNvSpPr>
          <p:nvPr>
            <p:ph sz="quarter" idx="10"/>
          </p:nvPr>
        </p:nvSpPr>
        <p:spPr>
          <a:xfrm>
            <a:off x="152401" y="1319750"/>
            <a:ext cx="2931999" cy="2400300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Font typeface="Arial"/>
              <a:buNone/>
              <a:defRPr lang="en-US" sz="1800" b="1" dirty="0" smtClean="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Calibri" pitchFamily="34" charset="0"/>
              </a:defRPr>
            </a:lvl1pPr>
            <a:lvl2pPr marL="259543" indent="0">
              <a:buNone/>
              <a:defRPr/>
            </a:lvl2pPr>
            <a:lvl3pPr marL="511943" indent="0">
              <a:buNone/>
              <a:defRPr/>
            </a:lvl3pPr>
            <a:lvl4pPr marL="728626" indent="0">
              <a:buNone/>
              <a:defRPr/>
            </a:lvl4pPr>
            <a:lvl5pPr marL="1028648" indent="0">
              <a:buNone/>
              <a:defRPr/>
            </a:lvl5pPr>
          </a:lstStyle>
          <a:p>
            <a:pPr marL="0" lvl="0" indent="0" algn="ctr" rtl="0" eaLnBrk="1" fontAlgn="base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SzPct val="75000"/>
              <a:buFont typeface="Arial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/>
          </p:nvPr>
        </p:nvSpPr>
        <p:spPr>
          <a:xfrm>
            <a:off x="3346450" y="1319750"/>
            <a:ext cx="3372248" cy="2400300"/>
          </a:xfrm>
          <a:prstGeom prst="rect">
            <a:avLst/>
          </a:prstGeom>
        </p:spPr>
        <p:txBody>
          <a:bodyPr lIns="137160" rIns="137160" anchor="ctr"/>
          <a:lstStyle>
            <a:lvl1pPr marL="173831" indent="-173831" algn="l">
              <a:lnSpc>
                <a:spcPct val="100000"/>
              </a:lnSpc>
              <a:buFont typeface="Arial" pitchFamily="34" charset="0"/>
              <a:buChar char="•"/>
              <a:tabLst/>
              <a:defRPr lang="en-US" sz="1500" i="1" dirty="0" smtClean="0">
                <a:solidFill>
                  <a:srgbClr val="123759"/>
                </a:solidFill>
                <a:latin typeface="Calibri" pitchFamily="34" charset="0"/>
                <a:ea typeface="MS PGothic" pitchFamily="34" charset="-128"/>
                <a:cs typeface="Calibri" pitchFamily="34" charset="0"/>
              </a:defRPr>
            </a:lvl1pPr>
            <a:lvl2pPr marL="259543" indent="0">
              <a:buNone/>
              <a:defRPr/>
            </a:lvl2pPr>
            <a:lvl3pPr marL="511943" indent="0">
              <a:buNone/>
              <a:defRPr/>
            </a:lvl3pPr>
            <a:lvl4pPr marL="728626" indent="0">
              <a:buNone/>
              <a:defRPr/>
            </a:lvl4pPr>
            <a:lvl5pPr marL="1028648" indent="0">
              <a:buNone/>
              <a:defRPr/>
            </a:lvl5pPr>
          </a:lstStyle>
          <a:p>
            <a:pPr marL="254794" lvl="0" indent="-254794" algn="l" rtl="0" eaLnBrk="1" fontAlgn="base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SzPct val="75000"/>
            </a:pPr>
            <a:r>
              <a:rPr lang="en-US" smtClean="0"/>
              <a:t>Click to edit Master text styles</a:t>
            </a:r>
          </a:p>
        </p:txBody>
      </p:sp>
      <p:sp>
        <p:nvSpPr>
          <p:cNvPr id="8" name="Footer Placeholder 3"/>
          <p:cNvSpPr txBox="1">
            <a:spLocks noGrp="1"/>
          </p:cNvSpPr>
          <p:nvPr userDrawn="1"/>
        </p:nvSpPr>
        <p:spPr bwMode="invGray">
          <a:xfrm>
            <a:off x="2253860" y="4959588"/>
            <a:ext cx="2400300" cy="126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r>
              <a:rPr lang="en-US" sz="600" dirty="0">
                <a:solidFill>
                  <a:srgbClr val="98B0C2"/>
                </a:solidFill>
                <a:latin typeface="Calibri" pitchFamily="34" charset="0"/>
                <a:cs typeface="Arial" charset="0"/>
              </a:rPr>
              <a:t>© Copyright </a:t>
            </a:r>
            <a:fld id="{910C45E0-AA13-4DFD-A587-470F0E7A7645}" type="datetime1">
              <a:rPr lang="en-US" sz="600">
                <a:solidFill>
                  <a:srgbClr val="98B0C2"/>
                </a:solidFill>
                <a:latin typeface="Calibri" pitchFamily="34" charset="0"/>
                <a:cs typeface="Arial" charset="0"/>
              </a:rPr>
              <a:pPr algn="ctr" eaLnBrk="1" hangingPunct="1"/>
              <a:t>17.09.14</a:t>
            </a:fld>
            <a:r>
              <a:rPr lang="en-US" sz="600" dirty="0">
                <a:solidFill>
                  <a:srgbClr val="98B0C2"/>
                </a:solidFill>
                <a:latin typeface="Calibri" pitchFamily="34" charset="0"/>
                <a:cs typeface="Arial" charset="0"/>
              </a:rPr>
              <a:t> BMC Software, Inc</a:t>
            </a:r>
          </a:p>
        </p:txBody>
      </p:sp>
      <p:sp>
        <p:nvSpPr>
          <p:cNvPr id="9" name="Slide Number Placeholder 4"/>
          <p:cNvSpPr txBox="1">
            <a:spLocks noGrp="1"/>
          </p:cNvSpPr>
          <p:nvPr userDrawn="1"/>
        </p:nvSpPr>
        <p:spPr bwMode="invGray">
          <a:xfrm>
            <a:off x="311001" y="4959587"/>
            <a:ext cx="285750" cy="1143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0" tIns="0" rIns="0" bIns="0"/>
          <a:lstStyle/>
          <a:p>
            <a:pPr algn="l" eaLnBrk="1" hangingPunct="1"/>
            <a:fld id="{6B87F707-7BA5-4994-A781-C7B69744A021}" type="slidenum">
              <a:rPr lang="en-US" sz="600" b="1">
                <a:solidFill>
                  <a:srgbClr val="98B0C2"/>
                </a:solidFill>
                <a:latin typeface="Calibri" pitchFamily="34" charset="0"/>
                <a:cs typeface="Arial" charset="0"/>
              </a:rPr>
              <a:pPr algn="l" eaLnBrk="1" hangingPunct="1"/>
              <a:t>‹#›</a:t>
            </a:fld>
            <a:endParaRPr lang="en-US" sz="600" b="1" dirty="0">
              <a:solidFill>
                <a:srgbClr val="98B0C2"/>
              </a:solidFill>
              <a:latin typeface="Calibri" pitchFamily="34" charset="0"/>
              <a:cs typeface="Arial" charset="0"/>
            </a:endParaRPr>
          </a:p>
        </p:txBody>
      </p:sp>
      <p:pic>
        <p:nvPicPr>
          <p:cNvPr id="10" name="Picture 9" descr="bmc_software_white_trans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09684" y="4861608"/>
            <a:ext cx="877824" cy="178308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 bwMode="white">
          <a:xfrm>
            <a:off x="3200576" y="1267774"/>
            <a:ext cx="0" cy="2537460"/>
          </a:xfrm>
          <a:prstGeom prst="line">
            <a:avLst/>
          </a:prstGeom>
          <a:ln w="6350" cap="rnd" cmpd="sng">
            <a:solidFill>
              <a:srgbClr val="36526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41507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ark Blue Big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 bwMode="blackGray">
          <a:xfrm>
            <a:off x="0" y="1"/>
            <a:ext cx="6858000" cy="5143500"/>
          </a:xfrm>
          <a:prstGeom prst="rect">
            <a:avLst/>
          </a:prstGeom>
          <a:gradFill flip="none" rotWithShape="1">
            <a:gsLst>
              <a:gs pos="0">
                <a:srgbClr val="36526C"/>
              </a:gs>
              <a:gs pos="100000">
                <a:schemeClr val="tx1"/>
              </a:gs>
            </a:gsLst>
            <a:lin ang="162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4" name="Content Placeholder 4"/>
          <p:cNvSpPr>
            <a:spLocks noGrp="1"/>
          </p:cNvSpPr>
          <p:nvPr>
            <p:ph sz="quarter" idx="10"/>
          </p:nvPr>
        </p:nvSpPr>
        <p:spPr bwMode="white">
          <a:xfrm>
            <a:off x="344365" y="1319750"/>
            <a:ext cx="6172200" cy="2400300"/>
          </a:xfrm>
          <a:prstGeom prst="rect">
            <a:avLst/>
          </a:prstGeom>
        </p:spPr>
        <p:txBody>
          <a:bodyPr anchor="ctr"/>
          <a:lstStyle>
            <a:lvl1pPr marL="0" marR="0" indent="0" algn="ctr" defTabSz="685800" rtl="0" eaLnBrk="1" fontAlgn="base" latinLnBrk="0" hangingPunct="1">
              <a:lnSpc>
                <a:spcPts val="39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None/>
              <a:tabLst/>
              <a:defRPr kumimoji="0" lang="en-US" sz="24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Calibri" pitchFamily="34" charset="0"/>
              </a:defRPr>
            </a:lvl1pPr>
            <a:lvl2pPr marL="259543" indent="0">
              <a:buNone/>
              <a:defRPr/>
            </a:lvl2pPr>
            <a:lvl3pPr marL="511943" indent="0">
              <a:buNone/>
              <a:defRPr/>
            </a:lvl3pPr>
            <a:lvl4pPr marL="728626" indent="0">
              <a:buNone/>
              <a:defRPr/>
            </a:lvl4pPr>
            <a:lvl5pPr marL="1028648" indent="0">
              <a:buNone/>
              <a:defRPr/>
            </a:lvl5pPr>
          </a:lstStyle>
          <a:p>
            <a:pPr marL="0" marR="0" lvl="0" indent="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pic>
        <p:nvPicPr>
          <p:cNvPr id="11" name="Picture 10" descr="bmc_software_white_trans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09684" y="4861608"/>
            <a:ext cx="877824" cy="178308"/>
          </a:xfrm>
          <a:prstGeom prst="rect">
            <a:avLst/>
          </a:prstGeom>
        </p:spPr>
      </p:pic>
      <p:sp>
        <p:nvSpPr>
          <p:cNvPr id="8" name="Footer Placeholder 3"/>
          <p:cNvSpPr txBox="1">
            <a:spLocks noGrp="1"/>
          </p:cNvSpPr>
          <p:nvPr userDrawn="1"/>
        </p:nvSpPr>
        <p:spPr bwMode="white">
          <a:xfrm>
            <a:off x="2253860" y="4959588"/>
            <a:ext cx="2400300" cy="126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r>
              <a:rPr lang="en-US" sz="600" dirty="0">
                <a:solidFill>
                  <a:srgbClr val="5C7F9A"/>
                </a:solidFill>
                <a:latin typeface="Calibri" pitchFamily="34" charset="0"/>
                <a:cs typeface="Arial" charset="0"/>
              </a:rPr>
              <a:t>© Copyright </a:t>
            </a:r>
            <a:fld id="{910C45E0-AA13-4DFD-A587-470F0E7A7645}" type="datetime1">
              <a:rPr lang="en-US" sz="600">
                <a:solidFill>
                  <a:srgbClr val="5C7F9A"/>
                </a:solidFill>
                <a:latin typeface="Calibri" pitchFamily="34" charset="0"/>
                <a:cs typeface="Arial" charset="0"/>
              </a:rPr>
              <a:pPr algn="ctr" eaLnBrk="1" hangingPunct="1"/>
              <a:t>17.09.14</a:t>
            </a:fld>
            <a:r>
              <a:rPr lang="en-US" sz="600" dirty="0">
                <a:solidFill>
                  <a:srgbClr val="5C7F9A"/>
                </a:solidFill>
                <a:latin typeface="Calibri" pitchFamily="34" charset="0"/>
                <a:cs typeface="Arial" charset="0"/>
              </a:rPr>
              <a:t> BMC Software, Inc</a:t>
            </a:r>
          </a:p>
        </p:txBody>
      </p:sp>
      <p:sp>
        <p:nvSpPr>
          <p:cNvPr id="9" name="Slide Number Placeholder 4"/>
          <p:cNvSpPr txBox="1">
            <a:spLocks noGrp="1"/>
          </p:cNvSpPr>
          <p:nvPr userDrawn="1"/>
        </p:nvSpPr>
        <p:spPr bwMode="white">
          <a:xfrm>
            <a:off x="311001" y="4959587"/>
            <a:ext cx="285750" cy="1143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0" tIns="0" rIns="0" bIns="0"/>
          <a:lstStyle/>
          <a:p>
            <a:pPr algn="l" eaLnBrk="1" hangingPunct="1"/>
            <a:fld id="{6B87F707-7BA5-4994-A781-C7B69744A021}" type="slidenum">
              <a:rPr lang="en-US" sz="600" b="1">
                <a:solidFill>
                  <a:srgbClr val="5C7F9A"/>
                </a:solidFill>
                <a:latin typeface="Calibri" pitchFamily="34" charset="0"/>
                <a:cs typeface="Arial" charset="0"/>
              </a:rPr>
              <a:pPr algn="l" eaLnBrk="1" hangingPunct="1"/>
              <a:t>‹#›</a:t>
            </a:fld>
            <a:endParaRPr lang="en-US" sz="600" b="1" dirty="0">
              <a:solidFill>
                <a:srgbClr val="5C7F9A"/>
              </a:solidFill>
              <a:latin typeface="Calibri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192267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ue Big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>
            <a:spLocks noGrp="1"/>
          </p:cNvSpPr>
          <p:nvPr>
            <p:ph sz="quarter" idx="10"/>
          </p:nvPr>
        </p:nvSpPr>
        <p:spPr bwMode="white">
          <a:xfrm>
            <a:off x="344364" y="1319750"/>
            <a:ext cx="6172200" cy="2400300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ts val="3900"/>
              </a:lnSpc>
              <a:buFont typeface="Arial"/>
              <a:buNone/>
              <a:def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Calibri" pitchFamily="34" charset="0"/>
              </a:defRPr>
            </a:lvl1pPr>
            <a:lvl2pPr marL="259543" indent="0">
              <a:buNone/>
              <a:defRPr/>
            </a:lvl2pPr>
            <a:lvl3pPr marL="511943" indent="0">
              <a:buNone/>
              <a:defRPr/>
            </a:lvl3pPr>
            <a:lvl4pPr marL="728626" indent="0">
              <a:buNone/>
              <a:defRPr/>
            </a:lvl4pPr>
            <a:lvl5pPr marL="1028648" indent="0">
              <a:buNone/>
              <a:defRPr/>
            </a:lvl5pPr>
          </a:lstStyle>
          <a:p>
            <a:pPr marL="0" marR="0" lvl="0" indent="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870617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2 speakers"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-88490" y="2855681"/>
            <a:ext cx="7032036" cy="1836334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32E6B"/>
              </a:solidFill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178594" y="2958611"/>
            <a:ext cx="4924128" cy="643698"/>
          </a:xfrm>
        </p:spPr>
        <p:txBody>
          <a:bodyPr wrap="square" anchor="ctr">
            <a:normAutofit/>
          </a:bodyPr>
          <a:lstStyle>
            <a:lvl1pPr algn="l">
              <a:defRPr sz="1700" spc="-31" baseline="0"/>
            </a:lvl1pPr>
          </a:lstStyle>
          <a:p>
            <a:r>
              <a:rPr lang="ru-RU" dirty="0" smtClean="0"/>
              <a:t>Название презентации (максимум </a:t>
            </a:r>
            <a:r>
              <a:rPr lang="en-US" dirty="0" smtClean="0"/>
              <a:t>2</a:t>
            </a:r>
            <a:r>
              <a:rPr lang="ru-RU" dirty="0" smtClean="0"/>
              <a:t> строки) /</a:t>
            </a:r>
            <a:r>
              <a:rPr lang="ru-RU" dirty="0" err="1" smtClean="0"/>
              <a:t>Presentation</a:t>
            </a:r>
            <a:r>
              <a:rPr lang="ru-RU" dirty="0" smtClean="0"/>
              <a:t> </a:t>
            </a:r>
            <a:r>
              <a:rPr lang="ru-RU" dirty="0" err="1" smtClean="0"/>
              <a:t>title</a:t>
            </a:r>
            <a:r>
              <a:rPr lang="ru-RU" dirty="0" smtClean="0"/>
              <a:t> </a:t>
            </a:r>
            <a:r>
              <a:rPr lang="en-US" dirty="0" smtClean="0"/>
              <a:t>(max 2 lines)</a:t>
            </a:r>
            <a:endParaRPr lang="en-US" dirty="0"/>
          </a:p>
        </p:txBody>
      </p:sp>
      <p:sp>
        <p:nvSpPr>
          <p:cNvPr id="16" name="Picture Placeholder 10"/>
          <p:cNvSpPr>
            <a:spLocks noGrp="1"/>
          </p:cNvSpPr>
          <p:nvPr>
            <p:ph type="pic" sz="quarter" idx="11" hasCustomPrompt="1"/>
          </p:nvPr>
        </p:nvSpPr>
        <p:spPr>
          <a:xfrm>
            <a:off x="5655173" y="2903889"/>
            <a:ext cx="918567" cy="79967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 i="1"/>
            </a:lvl1pPr>
          </a:lstStyle>
          <a:p>
            <a:r>
              <a:rPr lang="ru-RU" dirty="0" smtClean="0"/>
              <a:t>Логотип компании</a:t>
            </a:r>
            <a:endParaRPr lang="en-US" dirty="0"/>
          </a:p>
        </p:txBody>
      </p:sp>
      <p:cxnSp>
        <p:nvCxnSpPr>
          <p:cNvPr id="9" name="Прямая соединительная линия 8"/>
          <p:cNvCxnSpPr/>
          <p:nvPr userDrawn="1"/>
        </p:nvCxnSpPr>
        <p:spPr>
          <a:xfrm>
            <a:off x="151121" y="3703561"/>
            <a:ext cx="6354454" cy="0"/>
          </a:xfrm>
          <a:prstGeom prst="line">
            <a:avLst/>
          </a:prstGeom>
          <a:ln w="9525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78594" y="3790305"/>
            <a:ext cx="3981926" cy="191667"/>
          </a:xfrm>
        </p:spPr>
        <p:txBody>
          <a:bodyPr tIns="0"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1000" i="1" baseline="0">
                <a:solidFill>
                  <a:srgbClr val="032E6B"/>
                </a:solidFill>
              </a:defRPr>
            </a:lvl1pPr>
            <a:lvl2pPr marL="457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ФИ(О) спикера_1</a:t>
            </a:r>
            <a:r>
              <a:rPr lang="en-US" dirty="0" smtClean="0"/>
              <a:t> / Speaker name 1</a:t>
            </a:r>
          </a:p>
        </p:txBody>
      </p:sp>
      <p:sp>
        <p:nvSpPr>
          <p:cNvPr id="36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78594" y="3945423"/>
            <a:ext cx="3985598" cy="187957"/>
          </a:xfrm>
        </p:spPr>
        <p:txBody>
          <a:bodyPr tIns="0" anchor="t">
            <a:normAutofit/>
          </a:bodyPr>
          <a:lstStyle>
            <a:lvl1pPr marL="0" indent="0">
              <a:spcBef>
                <a:spcPts val="0"/>
              </a:spcBef>
              <a:buNone/>
              <a:defRPr sz="900" i="1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ru-RU" dirty="0" smtClean="0"/>
              <a:t>Должность_1</a:t>
            </a:r>
            <a:r>
              <a:rPr lang="en-US" dirty="0" smtClean="0"/>
              <a:t> / Speaker 1 position</a:t>
            </a:r>
            <a:endParaRPr lang="en-US" dirty="0"/>
          </a:p>
        </p:txBody>
      </p:sp>
      <p:sp>
        <p:nvSpPr>
          <p:cNvPr id="37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174922" y="4371730"/>
            <a:ext cx="3985598" cy="237202"/>
          </a:xfrm>
        </p:spPr>
        <p:txBody>
          <a:bodyPr tIns="0" anchor="t">
            <a:normAutofit/>
          </a:bodyPr>
          <a:lstStyle>
            <a:lvl1pPr marL="0" indent="0">
              <a:spcBef>
                <a:spcPts val="0"/>
              </a:spcBef>
              <a:buNone/>
              <a:defRPr sz="900" i="1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ru-RU" dirty="0" smtClean="0"/>
              <a:t>Должность_2</a:t>
            </a:r>
            <a:r>
              <a:rPr lang="en-US" dirty="0" smtClean="0"/>
              <a:t> / Speaker 2 position</a:t>
            </a:r>
            <a:endParaRPr lang="en-US" dirty="0"/>
          </a:p>
        </p:txBody>
      </p:sp>
      <p:sp>
        <p:nvSpPr>
          <p:cNvPr id="38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74922" y="4227809"/>
            <a:ext cx="3981926" cy="187820"/>
          </a:xfrm>
        </p:spPr>
        <p:txBody>
          <a:bodyPr tIns="0" anchor="ctr">
            <a:normAutofit/>
          </a:bodyPr>
          <a:lstStyle>
            <a:lvl1pPr marL="0" indent="0">
              <a:spcBef>
                <a:spcPts val="0"/>
              </a:spcBef>
              <a:buNone/>
              <a:defRPr sz="1000" i="1" baseline="0">
                <a:solidFill>
                  <a:srgbClr val="032E6B"/>
                </a:solidFill>
              </a:defRPr>
            </a:lvl1pPr>
          </a:lstStyle>
          <a:p>
            <a:r>
              <a:rPr lang="ru-RU" dirty="0" smtClean="0"/>
              <a:t>ФИ(О) спикера_2</a:t>
            </a:r>
            <a:r>
              <a:rPr lang="en-US" dirty="0" smtClean="0"/>
              <a:t> /  Speaker name 2</a:t>
            </a:r>
          </a:p>
        </p:txBody>
      </p:sp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51" y="640279"/>
            <a:ext cx="3261824" cy="10042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2" name="Группа 21"/>
          <p:cNvGrpSpPr/>
          <p:nvPr userDrawn="1"/>
        </p:nvGrpSpPr>
        <p:grpSpPr>
          <a:xfrm>
            <a:off x="27296" y="4695774"/>
            <a:ext cx="919162" cy="376236"/>
            <a:chOff x="7131844" y="116683"/>
            <a:chExt cx="919162" cy="376236"/>
          </a:xfrm>
        </p:grpSpPr>
        <p:sp>
          <p:nvSpPr>
            <p:cNvPr id="24" name="TextBox 23"/>
            <p:cNvSpPr txBox="1"/>
            <p:nvPr/>
          </p:nvSpPr>
          <p:spPr>
            <a:xfrm>
              <a:off x="7131844" y="116683"/>
              <a:ext cx="919162" cy="376236"/>
            </a:xfrm>
            <a:prstGeom prst="rect">
              <a:avLst/>
            </a:prstGeom>
          </p:spPr>
          <p:txBody>
            <a:bodyPr vert="horz" wrap="none" lIns="91440" tIns="0" rIns="91440" bIns="45720" rtlCol="0">
              <a:normAutofit/>
            </a:bodyPr>
            <a:lstStyle/>
            <a:p>
              <a:r>
                <a:rPr lang="en-US" sz="2100" b="1" i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it</a:t>
              </a:r>
              <a:r>
                <a:rPr lang="en-US" sz="21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SMF</a:t>
              </a:r>
            </a:p>
          </p:txBody>
        </p:sp>
        <p:cxnSp>
          <p:nvCxnSpPr>
            <p:cNvPr id="25" name="Прямая соединительная линия 24"/>
            <p:cNvCxnSpPr/>
            <p:nvPr/>
          </p:nvCxnSpPr>
          <p:spPr>
            <a:xfrm>
              <a:off x="7227094" y="406401"/>
              <a:ext cx="702469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Прямоугольник 25"/>
            <p:cNvSpPr/>
            <p:nvPr/>
          </p:nvSpPr>
          <p:spPr>
            <a:xfrm>
              <a:off x="7227449" y="419639"/>
              <a:ext cx="726161" cy="44628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ru-RU" sz="285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СООБЩЕСТВО ПРОФЕССИОНАЛОВ </a:t>
              </a:r>
              <a:r>
                <a:rPr lang="en-US" sz="285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ITSM</a:t>
              </a:r>
              <a:endParaRPr lang="ru-RU" sz="285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7" name="TextBox 26"/>
          <p:cNvSpPr txBox="1"/>
          <p:nvPr userDrawn="1"/>
        </p:nvSpPr>
        <p:spPr>
          <a:xfrm>
            <a:off x="506484" y="4706763"/>
            <a:ext cx="6339840" cy="419100"/>
          </a:xfrm>
          <a:prstGeom prst="rect">
            <a:avLst/>
          </a:prstGeom>
        </p:spPr>
        <p:txBody>
          <a:bodyPr vert="horz" wrap="square" lIns="91440" tIns="0" rIns="91440" bIns="45720" rtlCol="0" anchor="b">
            <a:noAutofit/>
          </a:bodyPr>
          <a:lstStyle/>
          <a:p>
            <a:pPr algn="r"/>
            <a:r>
              <a:rPr lang="ru-RU" sz="900" dirty="0" smtClean="0">
                <a:solidFill>
                  <a:schemeClr val="bg1"/>
                </a:solidFill>
                <a:latin typeface="Arial Narrow" panose="020B0606020202030204" pitchFamily="34" charset="0"/>
                <a:ea typeface="Roboto Lt" pitchFamily="2" charset="0"/>
              </a:rPr>
              <a:t>V Всероссийская конференция itSMF </a:t>
            </a:r>
          </a:p>
          <a:p>
            <a:pPr algn="r"/>
            <a:r>
              <a:rPr lang="ru-RU" sz="900" dirty="0" smtClean="0">
                <a:solidFill>
                  <a:schemeClr val="bg1"/>
                </a:solidFill>
                <a:latin typeface="Arial Narrow" panose="020B0606020202030204" pitchFamily="34" charset="0"/>
                <a:ea typeface="Roboto Lt" pitchFamily="2" charset="0"/>
              </a:rPr>
              <a:t>Москва, Российская академия наук, 17-18 сентября 2014  |  www.itsmfcon.ru/2014</a:t>
            </a:r>
            <a:endParaRPr lang="ru-RU" sz="900" dirty="0" smtClean="0">
              <a:latin typeface="Arial Narrow" panose="020B0606020202030204" pitchFamily="34" charset="0"/>
            </a:endParaRPr>
          </a:p>
        </p:txBody>
      </p:sp>
      <p:pic>
        <p:nvPicPr>
          <p:cNvPr id="28" name="Picture 4" descr="C:\Users\анатолий\Desktop\stamp_crop_EN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8587" y="1193371"/>
            <a:ext cx="1530594" cy="1530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 Placeholder 8"/>
          <p:cNvSpPr>
            <a:spLocks noGrp="1"/>
          </p:cNvSpPr>
          <p:nvPr>
            <p:ph type="body" sz="quarter" idx="12" hasCustomPrompt="1"/>
          </p:nvPr>
        </p:nvSpPr>
        <p:spPr>
          <a:xfrm rot="17400000">
            <a:off x="4918932" y="1382077"/>
            <a:ext cx="1159200" cy="1159200"/>
          </a:xfrm>
          <a:noFill/>
        </p:spPr>
        <p:txBody>
          <a:bodyPr spcFirstLastPara="1" wrap="square" lIns="36000" numCol="1" rtlCol="0">
            <a:prstTxWarp prst="textArchDown">
              <a:avLst>
                <a:gd name="adj" fmla="val 20644464"/>
              </a:avLst>
            </a:prstTxWarp>
            <a:spAutoFit/>
          </a:bodyPr>
          <a:lstStyle>
            <a:lvl1pPr>
              <a:defRPr lang="en-US" sz="1200" b="0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lvl="0" defTabSz="457200"/>
            <a:r>
              <a:rPr lang="ru-RU" dirty="0" smtClean="0"/>
              <a:t>Эксперт / </a:t>
            </a:r>
            <a:r>
              <a:rPr lang="en-US" dirty="0" smtClean="0"/>
              <a:t>Expert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11581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78597" y="843565"/>
            <a:ext cx="6498431" cy="3599855"/>
          </a:xfrm>
        </p:spPr>
        <p:txBody>
          <a:bodyPr>
            <a:normAutofit/>
          </a:bodyPr>
          <a:lstStyle>
            <a:lvl1pPr>
              <a:buClr>
                <a:srgbClr val="032E6B"/>
              </a:buClr>
              <a:defRPr sz="1200" b="0"/>
            </a:lvl1pPr>
            <a:lvl2pPr>
              <a:buClrTx/>
              <a:defRPr sz="1100" b="0" i="1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 sz="1051" b="0"/>
            </a:lvl3pPr>
            <a:lvl4pPr>
              <a:defRPr sz="1000" b="0"/>
            </a:lvl4pPr>
          </a:lstStyle>
          <a:p>
            <a:pPr lvl="0"/>
            <a:r>
              <a:rPr lang="ru-RU" dirty="0" smtClean="0"/>
              <a:t>Содержимое / </a:t>
            </a:r>
            <a:r>
              <a:rPr lang="en-US" dirty="0" smtClean="0"/>
              <a:t>Content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80628" y="4594226"/>
            <a:ext cx="6696744" cy="0"/>
          </a:xfrm>
          <a:prstGeom prst="line">
            <a:avLst/>
          </a:prstGeom>
          <a:ln w="6350" cmpd="sng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178597" y="206382"/>
            <a:ext cx="6498431" cy="493713"/>
          </a:xfrm>
        </p:spPr>
        <p:txBody>
          <a:bodyPr/>
          <a:lstStyle>
            <a:lvl1pPr>
              <a:defRPr baseline="0"/>
            </a:lvl1pPr>
          </a:lstStyle>
          <a:p>
            <a:r>
              <a:rPr lang="ru-RU" dirty="0" smtClean="0"/>
              <a:t>Название слайда / </a:t>
            </a:r>
            <a:r>
              <a:rPr lang="en-US" dirty="0" smtClean="0"/>
              <a:t>Header</a:t>
            </a:r>
            <a:endParaRPr lang="en-US" dirty="0"/>
          </a:p>
        </p:txBody>
      </p:sp>
      <p:cxnSp>
        <p:nvCxnSpPr>
          <p:cNvPr id="14" name="Straight Connector 6"/>
          <p:cNvCxnSpPr/>
          <p:nvPr userDrawn="1"/>
        </p:nvCxnSpPr>
        <p:spPr>
          <a:xfrm>
            <a:off x="178597" y="650475"/>
            <a:ext cx="6498431" cy="0"/>
          </a:xfrm>
          <a:prstGeom prst="line">
            <a:avLst/>
          </a:prstGeom>
          <a:ln w="12700" cmpd="sng">
            <a:solidFill>
              <a:srgbClr val="032E6B"/>
            </a:solidFill>
          </a:ln>
          <a:effectLst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2">
                <a:lumMod val="5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97" y="4703456"/>
            <a:ext cx="1059428" cy="326185"/>
          </a:xfrm>
          <a:prstGeom prst="rect">
            <a:avLst/>
          </a:prstGeom>
        </p:spPr>
      </p:pic>
      <p:pic>
        <p:nvPicPr>
          <p:cNvPr id="17" name="Picture 8" descr="itSMF_Russia_logo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5181" y="4764088"/>
            <a:ext cx="671847" cy="261758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94656" y="4594234"/>
            <a:ext cx="1141791" cy="447673"/>
          </a:xfrm>
          <a:prstGeom prst="rect">
            <a:avLst/>
          </a:prstGeom>
        </p:spPr>
        <p:txBody>
          <a:bodyPr anchor="b"/>
          <a:lstStyle>
            <a:lvl1pPr algn="r">
              <a:defRPr sz="900" b="0" i="1">
                <a:solidFill>
                  <a:srgbClr val="7F7F7F"/>
                </a:solidFill>
                <a:latin typeface="Myriad Pro"/>
                <a:cs typeface="Myriad Pro"/>
              </a:defRPr>
            </a:lvl1pPr>
          </a:lstStyle>
          <a:p>
            <a:fld id="{1D8FDBE7-CC1A-5941-A7D7-B4A1766E55E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564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: 2 column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78594" y="843565"/>
            <a:ext cx="3250406" cy="3599855"/>
          </a:xfrm>
        </p:spPr>
        <p:txBody>
          <a:bodyPr>
            <a:normAutofit/>
          </a:bodyPr>
          <a:lstStyle>
            <a:lvl1pPr>
              <a:buClr>
                <a:srgbClr val="032E6B"/>
              </a:buClr>
              <a:defRPr sz="1200" b="0"/>
            </a:lvl1pPr>
            <a:lvl2pPr>
              <a:buClrTx/>
              <a:defRPr sz="1100" b="0" i="1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 sz="1051" b="0"/>
            </a:lvl3pPr>
            <a:lvl4pPr>
              <a:defRPr sz="1000" b="0"/>
            </a:lvl4pPr>
          </a:lstStyle>
          <a:p>
            <a:pPr lvl="0"/>
            <a:r>
              <a:rPr lang="ru-RU" dirty="0" smtClean="0"/>
              <a:t>Содержимое / </a:t>
            </a:r>
            <a:r>
              <a:rPr lang="en-US" dirty="0" smtClean="0"/>
              <a:t>Content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80628" y="4594226"/>
            <a:ext cx="6696744" cy="0"/>
          </a:xfrm>
          <a:prstGeom prst="line">
            <a:avLst/>
          </a:prstGeom>
          <a:ln w="6350" cmpd="sng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ontent Placeholder 2"/>
          <p:cNvSpPr>
            <a:spLocks noGrp="1"/>
          </p:cNvSpPr>
          <p:nvPr>
            <p:ph idx="14" hasCustomPrompt="1"/>
          </p:nvPr>
        </p:nvSpPr>
        <p:spPr>
          <a:xfrm>
            <a:off x="3429001" y="843565"/>
            <a:ext cx="3250406" cy="3599855"/>
          </a:xfrm>
        </p:spPr>
        <p:txBody>
          <a:bodyPr>
            <a:normAutofit/>
          </a:bodyPr>
          <a:lstStyle>
            <a:lvl1pPr>
              <a:buClr>
                <a:srgbClr val="032E6B"/>
              </a:buClr>
              <a:defRPr sz="1200" b="0"/>
            </a:lvl1pPr>
            <a:lvl2pPr>
              <a:buClrTx/>
              <a:defRPr sz="1100" b="0" i="1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 sz="1051" b="0"/>
            </a:lvl3pPr>
            <a:lvl4pPr>
              <a:defRPr sz="1000" b="0"/>
            </a:lvl4pPr>
          </a:lstStyle>
          <a:p>
            <a:pPr lvl="0"/>
            <a:r>
              <a:rPr lang="ru-RU" dirty="0" smtClean="0"/>
              <a:t>Содержимое / </a:t>
            </a:r>
            <a:r>
              <a:rPr lang="en-US" dirty="0" smtClean="0"/>
              <a:t>Content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178597" y="206382"/>
            <a:ext cx="6498431" cy="493713"/>
          </a:xfrm>
        </p:spPr>
        <p:txBody>
          <a:bodyPr/>
          <a:lstStyle>
            <a:lvl1pPr>
              <a:defRPr baseline="0"/>
            </a:lvl1pPr>
          </a:lstStyle>
          <a:p>
            <a:r>
              <a:rPr lang="ru-RU" dirty="0" smtClean="0"/>
              <a:t>Название слайда / </a:t>
            </a:r>
            <a:r>
              <a:rPr lang="en-US" dirty="0" smtClean="0"/>
              <a:t>Header</a:t>
            </a:r>
            <a:endParaRPr lang="en-US" dirty="0"/>
          </a:p>
        </p:txBody>
      </p:sp>
      <p:cxnSp>
        <p:nvCxnSpPr>
          <p:cNvPr id="15" name="Straight Connector 6"/>
          <p:cNvCxnSpPr/>
          <p:nvPr userDrawn="1"/>
        </p:nvCxnSpPr>
        <p:spPr>
          <a:xfrm>
            <a:off x="178597" y="650475"/>
            <a:ext cx="6498431" cy="0"/>
          </a:xfrm>
          <a:prstGeom prst="line">
            <a:avLst/>
          </a:prstGeom>
          <a:ln w="12700" cmpd="sng">
            <a:solidFill>
              <a:srgbClr val="032E6B"/>
            </a:solidFill>
          </a:ln>
          <a:effectLst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2">
                <a:lumMod val="5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97" y="4703456"/>
            <a:ext cx="1059428" cy="326185"/>
          </a:xfrm>
          <a:prstGeom prst="rect">
            <a:avLst/>
          </a:prstGeom>
        </p:spPr>
      </p:pic>
      <p:pic>
        <p:nvPicPr>
          <p:cNvPr id="18" name="Picture 8" descr="itSMF_Russia_logo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5181" y="4764088"/>
            <a:ext cx="671847" cy="261758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94656" y="4594234"/>
            <a:ext cx="1141791" cy="447673"/>
          </a:xfrm>
          <a:prstGeom prst="rect">
            <a:avLst/>
          </a:prstGeom>
        </p:spPr>
        <p:txBody>
          <a:bodyPr anchor="b"/>
          <a:lstStyle>
            <a:lvl1pPr algn="r">
              <a:defRPr sz="900" b="0" i="1">
                <a:solidFill>
                  <a:srgbClr val="7F7F7F"/>
                </a:solidFill>
                <a:latin typeface="Myriad Pro"/>
                <a:cs typeface="Myriad Pro"/>
              </a:defRPr>
            </a:lvl1pPr>
          </a:lstStyle>
          <a:p>
            <a:fld id="{1D8FDBE7-CC1A-5941-A7D7-B4A1766E55E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5766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 : 2 columns, 2 title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78594" y="1203599"/>
            <a:ext cx="3250406" cy="3239815"/>
          </a:xfrm>
        </p:spPr>
        <p:txBody>
          <a:bodyPr>
            <a:normAutofit/>
          </a:bodyPr>
          <a:lstStyle>
            <a:lvl1pPr>
              <a:buClr>
                <a:srgbClr val="032E6B"/>
              </a:buClr>
              <a:defRPr sz="1200" b="0"/>
            </a:lvl1pPr>
            <a:lvl2pPr>
              <a:buClrTx/>
              <a:defRPr sz="1100" b="0" i="1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 sz="1051" b="0"/>
            </a:lvl3pPr>
            <a:lvl4pPr>
              <a:defRPr sz="1000" b="0"/>
            </a:lvl4pPr>
          </a:lstStyle>
          <a:p>
            <a:pPr lvl="0"/>
            <a:r>
              <a:rPr lang="ru-RU" dirty="0" smtClean="0"/>
              <a:t>Содержимое / </a:t>
            </a:r>
            <a:r>
              <a:rPr lang="en-US" dirty="0" smtClean="0"/>
              <a:t>Content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80628" y="4594226"/>
            <a:ext cx="6696744" cy="0"/>
          </a:xfrm>
          <a:prstGeom prst="line">
            <a:avLst/>
          </a:prstGeom>
          <a:ln w="6350" cmpd="sng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178594" y="771525"/>
            <a:ext cx="3250406" cy="431800"/>
          </a:xfrm>
        </p:spPr>
        <p:txBody>
          <a:bodyPr/>
          <a:lstStyle>
            <a:lvl1pPr marL="0" indent="0">
              <a:buNone/>
              <a:defRPr sz="1400" b="1" i="1">
                <a:solidFill>
                  <a:srgbClr val="032E6B"/>
                </a:solidFill>
              </a:defRPr>
            </a:lvl1pPr>
            <a:lvl2pPr marL="457178" indent="0">
              <a:buNone/>
              <a:defRPr b="1" i="1">
                <a:solidFill>
                  <a:srgbClr val="A41D48"/>
                </a:solidFill>
              </a:defRPr>
            </a:lvl2pPr>
            <a:lvl3pPr marL="914354" indent="0">
              <a:buNone/>
              <a:defRPr b="1" i="1">
                <a:solidFill>
                  <a:srgbClr val="A41D48"/>
                </a:solidFill>
              </a:defRPr>
            </a:lvl3pPr>
            <a:lvl4pPr marL="1371532" indent="0">
              <a:buNone/>
              <a:defRPr b="1" i="1">
                <a:solidFill>
                  <a:srgbClr val="A41D48"/>
                </a:solidFill>
              </a:defRPr>
            </a:lvl4pPr>
            <a:lvl5pPr marL="1828709" indent="0">
              <a:buNone/>
              <a:defRPr b="1" i="1">
                <a:solidFill>
                  <a:srgbClr val="A41D48"/>
                </a:solidFill>
              </a:defRPr>
            </a:lvl5pPr>
          </a:lstStyle>
          <a:p>
            <a:pPr lvl="0"/>
            <a:r>
              <a:rPr lang="en-US" dirty="0" smtClean="0"/>
              <a:t>Title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15" hasCustomPrompt="1"/>
          </p:nvPr>
        </p:nvSpPr>
        <p:spPr>
          <a:xfrm>
            <a:off x="3429001" y="1203599"/>
            <a:ext cx="3250406" cy="3239815"/>
          </a:xfrm>
        </p:spPr>
        <p:txBody>
          <a:bodyPr>
            <a:normAutofit/>
          </a:bodyPr>
          <a:lstStyle>
            <a:lvl1pPr>
              <a:buClr>
                <a:srgbClr val="032E6B"/>
              </a:buClr>
              <a:defRPr sz="1200" b="0"/>
            </a:lvl1pPr>
            <a:lvl2pPr>
              <a:buClrTx/>
              <a:defRPr sz="1100" b="0" i="1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 sz="1051" b="0"/>
            </a:lvl3pPr>
            <a:lvl4pPr>
              <a:defRPr sz="1000" b="0"/>
            </a:lvl4pPr>
          </a:lstStyle>
          <a:p>
            <a:pPr lvl="0"/>
            <a:r>
              <a:rPr lang="ru-RU" dirty="0" smtClean="0"/>
              <a:t>Содержимое / </a:t>
            </a:r>
            <a:r>
              <a:rPr lang="en-US" dirty="0" smtClean="0"/>
              <a:t>Content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  <a:endParaRPr lang="en-US" dirty="0"/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3429001" y="771525"/>
            <a:ext cx="3250406" cy="431800"/>
          </a:xfrm>
        </p:spPr>
        <p:txBody>
          <a:bodyPr/>
          <a:lstStyle>
            <a:lvl1pPr marL="0" indent="0">
              <a:buNone/>
              <a:defRPr sz="1400" b="1" i="1">
                <a:solidFill>
                  <a:srgbClr val="032E6B"/>
                </a:solidFill>
              </a:defRPr>
            </a:lvl1pPr>
            <a:lvl2pPr marL="457178" indent="0">
              <a:buNone/>
              <a:defRPr b="1" i="1">
                <a:solidFill>
                  <a:srgbClr val="A41D48"/>
                </a:solidFill>
              </a:defRPr>
            </a:lvl2pPr>
            <a:lvl3pPr marL="914354" indent="0">
              <a:buNone/>
              <a:defRPr b="1" i="1">
                <a:solidFill>
                  <a:srgbClr val="A41D48"/>
                </a:solidFill>
              </a:defRPr>
            </a:lvl3pPr>
            <a:lvl4pPr marL="1371532" indent="0">
              <a:buNone/>
              <a:defRPr b="1" i="1">
                <a:solidFill>
                  <a:srgbClr val="A41D48"/>
                </a:solidFill>
              </a:defRPr>
            </a:lvl4pPr>
            <a:lvl5pPr marL="1828709" indent="0">
              <a:buNone/>
              <a:defRPr b="1" i="1">
                <a:solidFill>
                  <a:srgbClr val="A41D48"/>
                </a:solidFill>
              </a:defRPr>
            </a:lvl5pPr>
          </a:lstStyle>
          <a:p>
            <a:pPr lvl="0"/>
            <a:r>
              <a:rPr lang="en-US" dirty="0" smtClean="0"/>
              <a:t>Title</a:t>
            </a:r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178597" y="206382"/>
            <a:ext cx="6498431" cy="493713"/>
          </a:xfrm>
        </p:spPr>
        <p:txBody>
          <a:bodyPr/>
          <a:lstStyle>
            <a:lvl1pPr>
              <a:defRPr baseline="0"/>
            </a:lvl1pPr>
          </a:lstStyle>
          <a:p>
            <a:r>
              <a:rPr lang="ru-RU" dirty="0" smtClean="0"/>
              <a:t>Название слайда / </a:t>
            </a:r>
            <a:r>
              <a:rPr lang="en-US" dirty="0" smtClean="0"/>
              <a:t>Header</a:t>
            </a:r>
            <a:endParaRPr lang="en-US" dirty="0"/>
          </a:p>
        </p:txBody>
      </p:sp>
      <p:cxnSp>
        <p:nvCxnSpPr>
          <p:cNvPr id="16" name="Straight Connector 6"/>
          <p:cNvCxnSpPr/>
          <p:nvPr userDrawn="1"/>
        </p:nvCxnSpPr>
        <p:spPr>
          <a:xfrm>
            <a:off x="178597" y="650475"/>
            <a:ext cx="6498431" cy="0"/>
          </a:xfrm>
          <a:prstGeom prst="line">
            <a:avLst/>
          </a:prstGeom>
          <a:ln w="12700" cmpd="sng">
            <a:solidFill>
              <a:srgbClr val="032E6B"/>
            </a:solidFill>
          </a:ln>
          <a:effectLst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94656" y="4594234"/>
            <a:ext cx="1141791" cy="447673"/>
          </a:xfrm>
          <a:prstGeom prst="rect">
            <a:avLst/>
          </a:prstGeom>
        </p:spPr>
        <p:txBody>
          <a:bodyPr anchor="b"/>
          <a:lstStyle>
            <a:lvl1pPr algn="r">
              <a:defRPr sz="900" b="0" i="1">
                <a:solidFill>
                  <a:srgbClr val="7F7F7F"/>
                </a:solidFill>
                <a:latin typeface="Myriad Pro"/>
                <a:cs typeface="Myriad Pro"/>
              </a:defRPr>
            </a:lvl1pPr>
          </a:lstStyle>
          <a:p>
            <a:fld id="{1D8FDBE7-CC1A-5941-A7D7-B4A1766E55E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8" name="Picture 8" descr="itSMF_Russia_log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5181" y="4764088"/>
            <a:ext cx="671847" cy="2617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3">
            <a:duotone>
              <a:prstClr val="black"/>
              <a:schemeClr val="accent2">
                <a:lumMod val="5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97" y="4703456"/>
            <a:ext cx="1059428" cy="326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4477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si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 userDrawn="1"/>
        </p:nvCxnSpPr>
        <p:spPr>
          <a:xfrm>
            <a:off x="80628" y="4594226"/>
            <a:ext cx="6696744" cy="0"/>
          </a:xfrm>
          <a:prstGeom prst="line">
            <a:avLst/>
          </a:prstGeom>
          <a:ln w="6350" cmpd="sng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178597" y="1779662"/>
            <a:ext cx="6498431" cy="1583928"/>
          </a:xfrm>
        </p:spPr>
        <p:txBody>
          <a:bodyPr anchor="ctr"/>
          <a:lstStyle>
            <a:lvl1pPr marL="0" indent="0" algn="ctr">
              <a:buNone/>
              <a:defRPr sz="1400" b="1" i="1">
                <a:solidFill>
                  <a:srgbClr val="032E6B"/>
                </a:solidFill>
              </a:defRPr>
            </a:lvl1pPr>
            <a:lvl2pPr marL="457178" indent="0">
              <a:buNone/>
              <a:defRPr b="1" i="1">
                <a:solidFill>
                  <a:srgbClr val="A41D48"/>
                </a:solidFill>
              </a:defRPr>
            </a:lvl2pPr>
            <a:lvl3pPr marL="914354" indent="0">
              <a:buNone/>
              <a:defRPr b="1" i="1">
                <a:solidFill>
                  <a:srgbClr val="A41D48"/>
                </a:solidFill>
              </a:defRPr>
            </a:lvl3pPr>
            <a:lvl4pPr marL="1371532" indent="0">
              <a:buNone/>
              <a:defRPr b="1" i="1">
                <a:solidFill>
                  <a:srgbClr val="A41D48"/>
                </a:solidFill>
              </a:defRPr>
            </a:lvl4pPr>
            <a:lvl5pPr marL="1828709" indent="0">
              <a:buNone/>
              <a:defRPr b="1" i="1">
                <a:solidFill>
                  <a:srgbClr val="A41D48"/>
                </a:solidFill>
              </a:defRPr>
            </a:lvl5pPr>
          </a:lstStyle>
          <a:p>
            <a:pPr lvl="0"/>
            <a:r>
              <a:rPr lang="ru-RU" dirty="0" smtClean="0"/>
              <a:t>Тезис / </a:t>
            </a:r>
            <a:r>
              <a:rPr lang="en-US" dirty="0" smtClean="0"/>
              <a:t>Thesis</a:t>
            </a:r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178597" y="205831"/>
            <a:ext cx="6498431" cy="493713"/>
          </a:xfrm>
        </p:spPr>
        <p:txBody>
          <a:bodyPr/>
          <a:lstStyle>
            <a:lvl1pPr>
              <a:defRPr baseline="0"/>
            </a:lvl1pPr>
          </a:lstStyle>
          <a:p>
            <a:r>
              <a:rPr lang="ru-RU" dirty="0" smtClean="0"/>
              <a:t>Название слайда / </a:t>
            </a:r>
            <a:r>
              <a:rPr lang="en-US" dirty="0" smtClean="0"/>
              <a:t>Header</a:t>
            </a:r>
            <a:endParaRPr lang="en-US" dirty="0"/>
          </a:p>
        </p:txBody>
      </p:sp>
      <p:cxnSp>
        <p:nvCxnSpPr>
          <p:cNvPr id="14" name="Straight Connector 6"/>
          <p:cNvCxnSpPr/>
          <p:nvPr userDrawn="1"/>
        </p:nvCxnSpPr>
        <p:spPr>
          <a:xfrm>
            <a:off x="178597" y="650475"/>
            <a:ext cx="6498431" cy="0"/>
          </a:xfrm>
          <a:prstGeom prst="line">
            <a:avLst/>
          </a:prstGeom>
          <a:ln w="12700" cmpd="sng">
            <a:solidFill>
              <a:srgbClr val="032E6B"/>
            </a:solidFill>
          </a:ln>
          <a:effectLst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5" name="Picture 8" descr="itSMF_Russia_log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5181" y="4764088"/>
            <a:ext cx="671847" cy="2617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>
            <a:duotone>
              <a:prstClr val="black"/>
              <a:schemeClr val="accent2">
                <a:lumMod val="5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97" y="4703456"/>
            <a:ext cx="1059428" cy="326185"/>
          </a:xfrm>
          <a:prstGeom prst="rect">
            <a:avLst/>
          </a:prstGeom>
        </p:spPr>
      </p:pic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94656" y="4594234"/>
            <a:ext cx="1141791" cy="447673"/>
          </a:xfrm>
          <a:prstGeom prst="rect">
            <a:avLst/>
          </a:prstGeom>
        </p:spPr>
        <p:txBody>
          <a:bodyPr anchor="b"/>
          <a:lstStyle>
            <a:lvl1pPr algn="r">
              <a:defRPr sz="900" b="0" i="1">
                <a:solidFill>
                  <a:srgbClr val="7F7F7F"/>
                </a:solidFill>
                <a:latin typeface="Myriad Pro"/>
                <a:cs typeface="Myriad Pro"/>
              </a:defRPr>
            </a:lvl1pPr>
          </a:lstStyle>
          <a:p>
            <a:fld id="{1D8FDBE7-CC1A-5941-A7D7-B4A1766E55E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2876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 userDrawn="1"/>
        </p:nvCxnSpPr>
        <p:spPr>
          <a:xfrm>
            <a:off x="80628" y="4594226"/>
            <a:ext cx="6696744" cy="0"/>
          </a:xfrm>
          <a:prstGeom prst="line">
            <a:avLst/>
          </a:prstGeom>
          <a:ln w="6350" cmpd="sng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4"/>
          <p:cNvSpPr>
            <a:spLocks noGrp="1"/>
          </p:cNvSpPr>
          <p:nvPr>
            <p:ph sz="quarter" idx="15" hasCustomPrompt="1"/>
          </p:nvPr>
        </p:nvSpPr>
        <p:spPr>
          <a:xfrm>
            <a:off x="178597" y="855671"/>
            <a:ext cx="6498431" cy="366077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 baseline="0"/>
            </a:lvl1pPr>
          </a:lstStyle>
          <a:p>
            <a:pPr lvl="0"/>
            <a:r>
              <a:rPr lang="ru-RU" dirty="0" smtClean="0"/>
              <a:t>Содержимое / </a:t>
            </a:r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178597" y="206382"/>
            <a:ext cx="6498431" cy="493713"/>
          </a:xfrm>
        </p:spPr>
        <p:txBody>
          <a:bodyPr/>
          <a:lstStyle>
            <a:lvl1pPr>
              <a:defRPr baseline="0"/>
            </a:lvl1pPr>
          </a:lstStyle>
          <a:p>
            <a:r>
              <a:rPr lang="ru-RU" dirty="0" smtClean="0"/>
              <a:t>Название слайда / </a:t>
            </a:r>
            <a:r>
              <a:rPr lang="en-US" dirty="0" smtClean="0"/>
              <a:t>Header</a:t>
            </a:r>
            <a:endParaRPr lang="en-US" dirty="0"/>
          </a:p>
        </p:txBody>
      </p:sp>
      <p:cxnSp>
        <p:nvCxnSpPr>
          <p:cNvPr id="13" name="Straight Connector 6"/>
          <p:cNvCxnSpPr/>
          <p:nvPr userDrawn="1"/>
        </p:nvCxnSpPr>
        <p:spPr>
          <a:xfrm>
            <a:off x="178597" y="650475"/>
            <a:ext cx="6498431" cy="0"/>
          </a:xfrm>
          <a:prstGeom prst="line">
            <a:avLst/>
          </a:prstGeom>
          <a:ln w="12700" cmpd="sng">
            <a:solidFill>
              <a:srgbClr val="032E6B"/>
            </a:solidFill>
          </a:ln>
          <a:effectLst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2">
                <a:lumMod val="5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97" y="4703456"/>
            <a:ext cx="1059428" cy="326185"/>
          </a:xfrm>
          <a:prstGeom prst="rect">
            <a:avLst/>
          </a:prstGeom>
        </p:spPr>
      </p:pic>
      <p:pic>
        <p:nvPicPr>
          <p:cNvPr id="16" name="Picture 8" descr="itSMF_Russia_logo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5181" y="4764088"/>
            <a:ext cx="671847" cy="261758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94656" y="4594234"/>
            <a:ext cx="1141791" cy="447673"/>
          </a:xfrm>
          <a:prstGeom prst="rect">
            <a:avLst/>
          </a:prstGeom>
        </p:spPr>
        <p:txBody>
          <a:bodyPr anchor="b"/>
          <a:lstStyle>
            <a:lvl1pPr algn="r">
              <a:defRPr sz="900" b="0" i="1">
                <a:solidFill>
                  <a:srgbClr val="7F7F7F"/>
                </a:solidFill>
                <a:latin typeface="Myriad Pro"/>
                <a:cs typeface="Myriad Pro"/>
              </a:defRPr>
            </a:lvl1pPr>
          </a:lstStyle>
          <a:p>
            <a:fld id="{1D8FDBE7-CC1A-5941-A7D7-B4A1766E55E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7761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 userDrawn="1"/>
        </p:nvCxnSpPr>
        <p:spPr>
          <a:xfrm>
            <a:off x="80628" y="4594226"/>
            <a:ext cx="6696744" cy="0"/>
          </a:xfrm>
          <a:prstGeom prst="line">
            <a:avLst/>
          </a:prstGeom>
          <a:ln w="6350" cmpd="sng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2">
                <a:lumMod val="5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97" y="4703456"/>
            <a:ext cx="1059428" cy="326185"/>
          </a:xfrm>
          <a:prstGeom prst="rect">
            <a:avLst/>
          </a:prstGeom>
        </p:spPr>
      </p:pic>
      <p:pic>
        <p:nvPicPr>
          <p:cNvPr id="10" name="Picture 8" descr="itSMF_Russia_logo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5181" y="4764088"/>
            <a:ext cx="671847" cy="261758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94656" y="4594234"/>
            <a:ext cx="1141791" cy="447673"/>
          </a:xfrm>
          <a:prstGeom prst="rect">
            <a:avLst/>
          </a:prstGeom>
        </p:spPr>
        <p:txBody>
          <a:bodyPr anchor="b"/>
          <a:lstStyle>
            <a:lvl1pPr algn="r">
              <a:defRPr sz="900" b="0" i="1">
                <a:solidFill>
                  <a:srgbClr val="7F7F7F"/>
                </a:solidFill>
                <a:latin typeface="Myriad Pro"/>
                <a:cs typeface="Myriad Pro"/>
              </a:defRPr>
            </a:lvl1pPr>
          </a:lstStyle>
          <a:p>
            <a:fld id="{1D8FDBE7-CC1A-5941-A7D7-B4A1766E55E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5658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-88210" y="1137899"/>
            <a:ext cx="7032036" cy="993421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32E6B"/>
              </a:solidFill>
            </a:endParaRP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2482704" y="4803998"/>
            <a:ext cx="1890210" cy="0"/>
          </a:xfrm>
          <a:prstGeom prst="line">
            <a:avLst/>
          </a:prstGeom>
          <a:ln w="6350" cmpd="sng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178593" y="1454714"/>
            <a:ext cx="6498431" cy="359792"/>
          </a:xfrm>
        </p:spPr>
        <p:txBody>
          <a:bodyPr anchor="ctr"/>
          <a:lstStyle>
            <a:lvl1pPr marL="0" indent="0" algn="ctr">
              <a:buNone/>
              <a:defRPr sz="1400" b="1" i="1" baseline="0">
                <a:solidFill>
                  <a:srgbClr val="032E6B"/>
                </a:solidFill>
              </a:defRPr>
            </a:lvl1pPr>
            <a:lvl2pPr marL="457178" indent="0">
              <a:buNone/>
              <a:defRPr b="1" i="1">
                <a:solidFill>
                  <a:srgbClr val="A41D48"/>
                </a:solidFill>
              </a:defRPr>
            </a:lvl2pPr>
            <a:lvl3pPr marL="914354" indent="0">
              <a:buNone/>
              <a:defRPr b="1" i="1">
                <a:solidFill>
                  <a:srgbClr val="A41D48"/>
                </a:solidFill>
              </a:defRPr>
            </a:lvl3pPr>
            <a:lvl4pPr marL="1371532" indent="0">
              <a:buNone/>
              <a:defRPr b="1" i="1">
                <a:solidFill>
                  <a:srgbClr val="A41D48"/>
                </a:solidFill>
              </a:defRPr>
            </a:lvl4pPr>
            <a:lvl5pPr marL="1828709" indent="0">
              <a:buNone/>
              <a:defRPr b="1" i="1">
                <a:solidFill>
                  <a:srgbClr val="A41D48"/>
                </a:solidFill>
              </a:defRPr>
            </a:lvl5pPr>
          </a:lstStyle>
          <a:p>
            <a:pPr lvl="0"/>
            <a:r>
              <a:rPr lang="ru-RU" dirty="0" smtClean="0"/>
              <a:t>Текст заключительного слайда / </a:t>
            </a:r>
            <a:r>
              <a:rPr lang="en-US" dirty="0" smtClean="0"/>
              <a:t>Last slide text</a:t>
            </a:r>
            <a:endParaRPr lang="en-US" dirty="0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-88210" y="4663440"/>
            <a:ext cx="7032036" cy="575856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32E6B"/>
              </a:solidFill>
            </a:endParaRP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641781" y="4857338"/>
            <a:ext cx="3574442" cy="216024"/>
          </a:xfrm>
        </p:spPr>
        <p:txBody>
          <a:bodyPr tIns="0" anchor="t">
            <a:normAutofit/>
          </a:bodyPr>
          <a:lstStyle>
            <a:lvl1pPr marL="0" indent="0" algn="ctr">
              <a:buNone/>
              <a:defRPr sz="900" i="1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ru-RU" dirty="0" smtClean="0"/>
              <a:t>Адрес сайта / </a:t>
            </a:r>
            <a:r>
              <a:rPr lang="en-US" dirty="0" smtClean="0"/>
              <a:t>Website </a:t>
            </a:r>
            <a:r>
              <a:rPr lang="en-US" dirty="0" err="1" smtClean="0"/>
              <a:t>url</a:t>
            </a:r>
            <a:endParaRPr lang="en-US" dirty="0"/>
          </a:p>
        </p:txBody>
      </p:sp>
      <p:sp>
        <p:nvSpPr>
          <p:cNvPr id="6" name="Picture Placeholder 14"/>
          <p:cNvSpPr>
            <a:spLocks noGrp="1"/>
          </p:cNvSpPr>
          <p:nvPr>
            <p:ph type="pic" sz="quarter" idx="15" hasCustomPrompt="1"/>
          </p:nvPr>
        </p:nvSpPr>
        <p:spPr>
          <a:xfrm>
            <a:off x="2888940" y="3868235"/>
            <a:ext cx="1080120" cy="57539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ru-RU" dirty="0" smtClean="0"/>
              <a:t>Логотип / </a:t>
            </a:r>
            <a:r>
              <a:rPr lang="en-US" dirty="0" smtClean="0"/>
              <a:t>Logo</a:t>
            </a:r>
            <a:endParaRPr lang="en-US" dirty="0"/>
          </a:p>
        </p:txBody>
      </p:sp>
      <p:grpSp>
        <p:nvGrpSpPr>
          <p:cNvPr id="11" name="Группа 10"/>
          <p:cNvGrpSpPr/>
          <p:nvPr userDrawn="1"/>
        </p:nvGrpSpPr>
        <p:grpSpPr>
          <a:xfrm>
            <a:off x="122546" y="161874"/>
            <a:ext cx="919162" cy="376236"/>
            <a:chOff x="7131844" y="116683"/>
            <a:chExt cx="919162" cy="376236"/>
          </a:xfrm>
        </p:grpSpPr>
        <p:sp>
          <p:nvSpPr>
            <p:cNvPr id="12" name="TextBox 11"/>
            <p:cNvSpPr txBox="1"/>
            <p:nvPr/>
          </p:nvSpPr>
          <p:spPr>
            <a:xfrm>
              <a:off x="7131844" y="116683"/>
              <a:ext cx="919162" cy="376236"/>
            </a:xfrm>
            <a:prstGeom prst="rect">
              <a:avLst/>
            </a:prstGeom>
          </p:spPr>
          <p:txBody>
            <a:bodyPr vert="horz" wrap="none" lIns="91440" tIns="0" rIns="91440" bIns="45720" rtlCol="0">
              <a:normAutofit/>
            </a:bodyPr>
            <a:lstStyle/>
            <a:p>
              <a:r>
                <a:rPr lang="en-US" sz="2100" b="1" i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it</a:t>
              </a:r>
              <a:r>
                <a:rPr lang="en-US" sz="21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SMF</a:t>
              </a:r>
            </a:p>
          </p:txBody>
        </p:sp>
        <p:cxnSp>
          <p:nvCxnSpPr>
            <p:cNvPr id="14" name="Прямая соединительная линия 13"/>
            <p:cNvCxnSpPr/>
            <p:nvPr/>
          </p:nvCxnSpPr>
          <p:spPr>
            <a:xfrm>
              <a:off x="7227094" y="406401"/>
              <a:ext cx="702469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Прямоугольник 14"/>
            <p:cNvSpPr/>
            <p:nvPr/>
          </p:nvSpPr>
          <p:spPr>
            <a:xfrm>
              <a:off x="7227449" y="419639"/>
              <a:ext cx="726161" cy="44628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ru-RU" sz="285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СООБЩЕСТВО ПРОФЕССИОНАЛОВ </a:t>
              </a:r>
              <a:r>
                <a:rPr lang="en-US" sz="285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ITSM</a:t>
              </a:r>
              <a:endParaRPr lang="ru-RU" sz="285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05658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8597" y="206382"/>
            <a:ext cx="6498431" cy="4937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8597" y="987430"/>
            <a:ext cx="6498431" cy="3455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4081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60" r:id="rId3"/>
    <p:sldLayoutId id="2147483671" r:id="rId4"/>
    <p:sldLayoutId id="2147483672" r:id="rId5"/>
    <p:sldLayoutId id="2147483673" r:id="rId6"/>
    <p:sldLayoutId id="2147483675" r:id="rId7"/>
    <p:sldLayoutId id="2147483678" r:id="rId8"/>
    <p:sldLayoutId id="2147483676" r:id="rId9"/>
    <p:sldLayoutId id="2147483684" r:id="rId10"/>
    <p:sldLayoutId id="2147483685" r:id="rId11"/>
    <p:sldLayoutId id="2147483686" r:id="rId12"/>
    <p:sldLayoutId id="2147483687" r:id="rId1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457178" rtl="0" eaLnBrk="1" latinLnBrk="0" hangingPunct="1">
        <a:spcBef>
          <a:spcPct val="0"/>
        </a:spcBef>
        <a:buNone/>
        <a:defRPr sz="2000" b="1" i="1" kern="1200">
          <a:solidFill>
            <a:srgbClr val="032E6B"/>
          </a:solidFill>
          <a:latin typeface="Myriad Pro"/>
          <a:ea typeface="+mj-ea"/>
          <a:cs typeface="Myriad Pro"/>
        </a:defRPr>
      </a:lvl1pPr>
    </p:titleStyle>
    <p:bodyStyle>
      <a:lvl1pPr marL="342882" indent="-342882" algn="l" defTabSz="457178" rtl="0" eaLnBrk="1" latinLnBrk="0" hangingPunct="1">
        <a:spcBef>
          <a:spcPct val="20000"/>
        </a:spcBef>
        <a:buClr>
          <a:srgbClr val="A41D48"/>
        </a:buClr>
        <a:buFont typeface="Arial"/>
        <a:buChar char="•"/>
        <a:defRPr sz="1200" kern="1200">
          <a:solidFill>
            <a:schemeClr val="tx1"/>
          </a:solidFill>
          <a:latin typeface="Myriad Pro"/>
          <a:ea typeface="+mn-ea"/>
          <a:cs typeface="Myriad Pro"/>
        </a:defRPr>
      </a:lvl1pPr>
      <a:lvl2pPr marL="742913" indent="-285737" algn="l" defTabSz="457178" rtl="0" eaLnBrk="1" latinLnBrk="0" hangingPunct="1">
        <a:spcBef>
          <a:spcPct val="20000"/>
        </a:spcBef>
        <a:buClrTx/>
        <a:buFont typeface="Arial"/>
        <a:buChar char="•"/>
        <a:defRPr sz="1100" i="1" kern="1200">
          <a:solidFill>
            <a:schemeClr val="bg1">
              <a:lumMod val="50000"/>
            </a:schemeClr>
          </a:solidFill>
          <a:latin typeface="Myriad Pro"/>
          <a:ea typeface="+mn-ea"/>
          <a:cs typeface="Myriad Pro"/>
        </a:defRPr>
      </a:lvl2pPr>
      <a:lvl3pPr marL="1142942" indent="-228589" algn="l" defTabSz="457178" rtl="0" eaLnBrk="1" latinLnBrk="0" hangingPunct="1">
        <a:spcBef>
          <a:spcPct val="20000"/>
        </a:spcBef>
        <a:buClr>
          <a:schemeClr val="bg1">
            <a:lumMod val="50000"/>
          </a:schemeClr>
        </a:buClr>
        <a:buFont typeface="Arial"/>
        <a:buChar char="•"/>
        <a:defRPr sz="1051" kern="1200">
          <a:solidFill>
            <a:srgbClr val="7F7F7F"/>
          </a:solidFill>
          <a:latin typeface="Myriad Pro"/>
          <a:ea typeface="+mn-ea"/>
          <a:cs typeface="Myriad Pro"/>
        </a:defRPr>
      </a:lvl3pPr>
      <a:lvl4pPr marL="1600120" indent="-228589" algn="l" defTabSz="457178" rtl="0" eaLnBrk="1" latinLnBrk="0" hangingPunct="1">
        <a:spcBef>
          <a:spcPct val="20000"/>
        </a:spcBef>
        <a:buClr>
          <a:schemeClr val="bg1">
            <a:lumMod val="50000"/>
          </a:schemeClr>
        </a:buClr>
        <a:buFont typeface="Arial"/>
        <a:buChar char="–"/>
        <a:defRPr sz="1000" kern="1200">
          <a:solidFill>
            <a:srgbClr val="7F7F7F"/>
          </a:solidFill>
          <a:latin typeface="Myriad Pro"/>
          <a:ea typeface="+mn-ea"/>
          <a:cs typeface="Myriad Pro"/>
        </a:defRPr>
      </a:lvl4pPr>
      <a:lvl5pPr marL="2057298" indent="-228589" algn="l" defTabSz="457178" rtl="0" eaLnBrk="1" latinLnBrk="0" hangingPunct="1">
        <a:spcBef>
          <a:spcPct val="20000"/>
        </a:spcBef>
        <a:buFont typeface="Arial"/>
        <a:buChar char="»"/>
        <a:defRPr sz="1200" kern="1200">
          <a:solidFill>
            <a:schemeClr val="tx1"/>
          </a:solidFill>
          <a:latin typeface="Myriad Pro"/>
          <a:ea typeface="+mn-ea"/>
          <a:cs typeface="Myriad Pro"/>
        </a:defRPr>
      </a:lvl5pPr>
      <a:lvl6pPr marL="2514474" indent="-228589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5 Heroic Failures in ITSM </a:t>
            </a:r>
            <a:br>
              <a:rPr lang="en-GB" dirty="0" smtClean="0"/>
            </a:br>
            <a:r>
              <a:rPr lang="en-GB" dirty="0" smtClean="0"/>
              <a:t>(and how to avoid them)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 smtClean="0"/>
              <a:t>Chris Rixon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smtClean="0"/>
              <a:t>Executive Advisor</a:t>
            </a:r>
            <a:endParaRPr lang="ru-RU" dirty="0"/>
          </a:p>
        </p:txBody>
      </p:sp>
      <p:pic>
        <p:nvPicPr>
          <p:cNvPr id="7" name="Picture 6" descr="LOGO-BMC_Software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0651" y="3219886"/>
            <a:ext cx="1361294" cy="274472"/>
          </a:xfrm>
          <a:prstGeom prst="rect">
            <a:avLst/>
          </a:prstGeom>
        </p:spPr>
      </p:pic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 rot="17400000">
            <a:off x="4887015" y="1306832"/>
            <a:ext cx="1279105" cy="1206532"/>
          </a:xfrm>
        </p:spPr>
        <p:txBody>
          <a:bodyPr/>
          <a:lstStyle/>
          <a:p>
            <a:r>
              <a:rPr lang="ru-RU" dirty="0"/>
              <a:t>Андрей Косыгин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8099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olice_light.jpg"/>
          <p:cNvPicPr>
            <a:picLocks noGrp="1" noChangeAspect="1"/>
          </p:cNvPicPr>
          <p:nvPr>
            <p:ph sz="quarter" idx="10"/>
          </p:nvPr>
        </p:nvPicPr>
        <p:blipFill>
          <a:blip r:embed="rId2"/>
          <a:srcRect l="7871" r="7639"/>
          <a:stretch>
            <a:fillRect/>
          </a:stretch>
        </p:blipFill>
        <p:spPr>
          <a:xfrm>
            <a:off x="499653" y="1540873"/>
            <a:ext cx="2303623" cy="204488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Content Placeholder 2"/>
          <p:cNvSpPr>
            <a:spLocks noGrp="1"/>
          </p:cNvSpPr>
          <p:nvPr>
            <p:ph sz="quarter" idx="1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GB" b="1" i="0" dirty="0" smtClean="0"/>
              <a:t>Welcome to Taxonomic mayhem</a:t>
            </a:r>
          </a:p>
          <a:p>
            <a:pPr>
              <a:buNone/>
            </a:pPr>
            <a:endParaRPr lang="en-GB" b="1" i="0" dirty="0" smtClean="0"/>
          </a:p>
          <a:p>
            <a:pPr>
              <a:buFont typeface="Wingdings" charset="2"/>
              <a:buChar char="§"/>
            </a:pPr>
            <a:r>
              <a:rPr lang="en-GB" dirty="0"/>
              <a:t>New categories = new </a:t>
            </a:r>
            <a:r>
              <a:rPr lang="en-GB" dirty="0" smtClean="0"/>
              <a:t>processes</a:t>
            </a:r>
            <a:endParaRPr lang="en-GB" dirty="0"/>
          </a:p>
          <a:p>
            <a:pPr>
              <a:buFont typeface="Wingdings" charset="2"/>
              <a:buChar char="§"/>
            </a:pPr>
            <a:r>
              <a:rPr lang="en-GB" dirty="0"/>
              <a:t>New categories = new SLAs</a:t>
            </a:r>
          </a:p>
          <a:p>
            <a:pPr>
              <a:buFont typeface="Wingdings" charset="2"/>
              <a:buChar char="§"/>
            </a:pPr>
            <a:r>
              <a:rPr lang="en-GB" dirty="0"/>
              <a:t>New categories = </a:t>
            </a:r>
            <a:r>
              <a:rPr lang="en-GB" dirty="0" smtClean="0"/>
              <a:t>new work routings</a:t>
            </a:r>
            <a:endParaRPr lang="en-GB" dirty="0"/>
          </a:p>
          <a:p>
            <a:pPr>
              <a:buFont typeface="Wingdings" charset="2"/>
              <a:buChar char="§"/>
            </a:pPr>
            <a:r>
              <a:rPr lang="en-GB" dirty="0" smtClean="0"/>
              <a:t>Category mayhem = orphaned tickets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Category mayhem = no metrics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Category mayhem = un-maintainable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Category mayhem = start again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227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rothko_by_render7.jpg"/>
          <p:cNvPicPr>
            <a:picLocks noGrp="1" noChangeAspect="1"/>
          </p:cNvPicPr>
          <p:nvPr>
            <p:ph sz="quarter" idx="10"/>
          </p:nvPr>
        </p:nvPicPr>
        <p:blipFill>
          <a:blip r:embed="rId2"/>
          <a:srcRect r="12655"/>
          <a:stretch>
            <a:fillRect/>
          </a:stretch>
        </p:blipFill>
        <p:spPr>
          <a:xfrm>
            <a:off x="348343" y="1356156"/>
            <a:ext cx="2561408" cy="234600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Content Placeholder 2"/>
          <p:cNvSpPr>
            <a:spLocks noGrp="1"/>
          </p:cNvSpPr>
          <p:nvPr>
            <p:ph sz="quarter" idx="11"/>
          </p:nvPr>
        </p:nvSpPr>
        <p:spPr>
          <a:xfrm>
            <a:off x="3213463" y="1453100"/>
            <a:ext cx="3644537" cy="240030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GB" b="1" i="0" dirty="0" smtClean="0"/>
              <a:t>Avoiding ‘category sprawl’</a:t>
            </a:r>
          </a:p>
          <a:p>
            <a:pPr>
              <a:buNone/>
            </a:pPr>
            <a:endParaRPr lang="en-GB" b="1" i="0" dirty="0" smtClean="0"/>
          </a:p>
          <a:p>
            <a:pPr>
              <a:buFont typeface="Wingdings" charset="2"/>
              <a:buChar char="§"/>
            </a:pPr>
            <a:r>
              <a:rPr lang="en-GB" dirty="0" smtClean="0"/>
              <a:t>Use abstraction!!!!!</a:t>
            </a:r>
          </a:p>
          <a:p>
            <a:pPr>
              <a:buFont typeface="Wingdings" charset="2"/>
              <a:buChar char="§"/>
            </a:pPr>
            <a:r>
              <a:rPr lang="en-GB" dirty="0"/>
              <a:t>Think about the business goal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Build the ‘minimum complete’ set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Consider the logic and process implications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Don’t duplicate: App name and department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Make this a senior role and group decision</a:t>
            </a:r>
          </a:p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80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 smtClean="0"/>
              <a:t>Lesson #3: Sheltering from the event storm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7903081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menacingsky.jpg"/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418505" y="1319213"/>
            <a:ext cx="2400300" cy="24003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Content Placeholder 3"/>
          <p:cNvSpPr>
            <a:spLocks noGrp="1"/>
          </p:cNvSpPr>
          <p:nvPr>
            <p:ph sz="quarter" idx="11"/>
          </p:nvPr>
        </p:nvSpPr>
        <p:spPr>
          <a:xfrm>
            <a:off x="3130550" y="1319750"/>
            <a:ext cx="3841750" cy="24003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GB" b="1" i="0" dirty="0" smtClean="0"/>
              <a:t>There may be trouble ahead...</a:t>
            </a:r>
          </a:p>
          <a:p>
            <a:pPr>
              <a:buNone/>
            </a:pPr>
            <a:endParaRPr lang="en-GB" b="1" i="0" dirty="0" smtClean="0"/>
          </a:p>
          <a:p>
            <a:pPr>
              <a:buFont typeface="Wingdings" charset="2"/>
              <a:buChar char="§"/>
            </a:pPr>
            <a:r>
              <a:rPr lang="en-GB" dirty="0" smtClean="0"/>
              <a:t>Let’s generate incidents from events!!!!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New to event management in general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Direct connection from console to ITSM</a:t>
            </a:r>
          </a:p>
          <a:p>
            <a:pPr>
              <a:buFont typeface="Wingdings" charset="2"/>
              <a:buChar char="§"/>
            </a:pPr>
            <a:r>
              <a:rPr lang="en-GB" dirty="0"/>
              <a:t>That was easy – let’s do it again!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Alerts from all servers and network devices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Some filtration in place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No auto-close routines</a:t>
            </a:r>
          </a:p>
        </p:txBody>
      </p:sp>
    </p:spTree>
    <p:extLst>
      <p:ext uri="{BB962C8B-B14F-4D97-AF65-F5344CB8AC3E}">
        <p14:creationId xmlns:p14="http://schemas.microsoft.com/office/powerpoint/2010/main" val="995700112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Thunderstorm.jpg"/>
          <p:cNvPicPr>
            <a:picLocks noGrp="1" noChangeAspect="1"/>
          </p:cNvPicPr>
          <p:nvPr>
            <p:ph sz="quarter" idx="10"/>
          </p:nvPr>
        </p:nvPicPr>
        <p:blipFill>
          <a:blip r:embed="rId2"/>
          <a:srcRect r="30361" b="14878"/>
          <a:stretch>
            <a:fillRect/>
          </a:stretch>
        </p:blipFill>
        <p:spPr>
          <a:xfrm>
            <a:off x="279763" y="1292308"/>
            <a:ext cx="2639786" cy="242004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Content Placeholder 3"/>
          <p:cNvSpPr>
            <a:spLocks noGrp="1"/>
          </p:cNvSpPr>
          <p:nvPr>
            <p:ph sz="quarter" idx="11"/>
          </p:nvPr>
        </p:nvSpPr>
        <p:spPr>
          <a:xfrm>
            <a:off x="3252652" y="1319750"/>
            <a:ext cx="3719648" cy="24003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en-GB" dirty="0" smtClean="0"/>
          </a:p>
          <a:p>
            <a:pPr>
              <a:buNone/>
            </a:pPr>
            <a:r>
              <a:rPr lang="en-GB" b="1" i="0" dirty="0" smtClean="0"/>
              <a:t>The imperfect storm</a:t>
            </a:r>
          </a:p>
          <a:p>
            <a:pPr>
              <a:buNone/>
            </a:pPr>
            <a:endParaRPr lang="en-GB" b="1" i="0" dirty="0" smtClean="0"/>
          </a:p>
          <a:p>
            <a:pPr>
              <a:buFont typeface="Wingdings" charset="2"/>
              <a:buChar char="§"/>
            </a:pPr>
            <a:r>
              <a:rPr lang="en-GB" dirty="0" smtClean="0"/>
              <a:t>100 tickets/hr: lots at Severity 1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Thousands of orphaned tickets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SLA performance went through the floor</a:t>
            </a:r>
          </a:p>
          <a:p>
            <a:pPr>
              <a:buFont typeface="Wingdings" charset="2"/>
              <a:buChar char="§"/>
            </a:pPr>
            <a:r>
              <a:rPr lang="en-GB" dirty="0"/>
              <a:t>3 days later: let’s switch it off</a:t>
            </a:r>
            <a:r>
              <a:rPr lang="en-GB" dirty="0" smtClean="0"/>
              <a:t>!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Didn’t try again for 5 years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Missed a real opportunity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8854802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weather_radar.jpg"/>
          <p:cNvPicPr>
            <a:picLocks noGrp="1" noChangeAspect="1"/>
          </p:cNvPicPr>
          <p:nvPr>
            <p:ph sz="quarter" idx="10"/>
          </p:nvPr>
        </p:nvPicPr>
        <p:blipFill>
          <a:blip r:embed="rId2"/>
          <a:srcRect l="1340" r="1925" b="1899"/>
          <a:stretch>
            <a:fillRect/>
          </a:stretch>
        </p:blipFill>
        <p:spPr>
          <a:xfrm>
            <a:off x="450668" y="1358402"/>
            <a:ext cx="2321924" cy="235471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Content Placeholder 3"/>
          <p:cNvSpPr>
            <a:spLocks noGrp="1"/>
          </p:cNvSpPr>
          <p:nvPr>
            <p:ph sz="quarter" idx="11"/>
          </p:nvPr>
        </p:nvSpPr>
        <p:spPr>
          <a:xfrm>
            <a:off x="3346450" y="1319750"/>
            <a:ext cx="3511550" cy="24003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en-GB" dirty="0" smtClean="0"/>
          </a:p>
          <a:p>
            <a:pPr>
              <a:buNone/>
            </a:pPr>
            <a:r>
              <a:rPr lang="en-GB" b="1" i="0" dirty="0" smtClean="0"/>
              <a:t>Avoiding heavy weather...</a:t>
            </a:r>
          </a:p>
          <a:p>
            <a:pPr>
              <a:buNone/>
            </a:pPr>
            <a:endParaRPr lang="en-GB" b="1" i="0" dirty="0" smtClean="0"/>
          </a:p>
          <a:p>
            <a:pPr>
              <a:buFont typeface="Wingdings" charset="2"/>
              <a:buChar char="§"/>
            </a:pPr>
            <a:r>
              <a:rPr lang="en-GB" dirty="0" smtClean="0"/>
              <a:t>If you </a:t>
            </a:r>
            <a:r>
              <a:rPr lang="en-GB" b="1" dirty="0" smtClean="0"/>
              <a:t>must</a:t>
            </a:r>
            <a:r>
              <a:rPr lang="en-GB" dirty="0" smtClean="0"/>
              <a:t> go direct then....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Filtration, filtration, filtration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Use dynamic thresholds</a:t>
            </a:r>
          </a:p>
          <a:p>
            <a:pPr>
              <a:buFont typeface="Wingdings" charset="2"/>
              <a:buChar char="§"/>
            </a:pPr>
            <a:r>
              <a:rPr lang="en-GB" dirty="0"/>
              <a:t>Preferably, use a service impact model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Start simple – key services only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Continuous improvement approach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8077135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 smtClean="0"/>
              <a:t>Lesson #4: CMDB - walk don’t run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1346315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nghai-model.jpg"/>
          <p:cNvPicPr>
            <a:picLocks noGrp="1" noChangeAspect="1"/>
          </p:cNvPicPr>
          <p:nvPr>
            <p:ph sz="quarter" idx="10"/>
          </p:nvPr>
        </p:nvPicPr>
        <p:blipFill>
          <a:blip r:embed="rId2"/>
          <a:srcRect l="18783"/>
          <a:stretch>
            <a:fillRect/>
          </a:stretch>
        </p:blipFill>
        <p:spPr>
          <a:xfrm>
            <a:off x="382090" y="1307349"/>
            <a:ext cx="2488475" cy="229799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Content Placeholder 3"/>
          <p:cNvSpPr>
            <a:spLocks noGrp="1"/>
          </p:cNvSpPr>
          <p:nvPr>
            <p:ph sz="quarter" idx="1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GB" b="1" i="0" dirty="0" smtClean="0"/>
              <a:t>Let’s model everything!</a:t>
            </a:r>
          </a:p>
          <a:p>
            <a:pPr>
              <a:buNone/>
            </a:pPr>
            <a:endParaRPr lang="en-GB" b="1" i="0" dirty="0" smtClean="0"/>
          </a:p>
          <a:p>
            <a:pPr>
              <a:buFont typeface="Wingdings" charset="2"/>
              <a:buChar char="§"/>
            </a:pPr>
            <a:r>
              <a:rPr lang="en-GB" dirty="0" smtClean="0"/>
              <a:t>5 auto-discovery sources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All tiers from desktop to storage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All business services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Deep discovery data held on CIs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Daily data refresh and reconciliation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24 month deployment process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Goal: improved decision support</a:t>
            </a:r>
          </a:p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7846868"/>
      </p:ext>
    </p:extLst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Complexity.jpg"/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435220" y="1319213"/>
            <a:ext cx="2366870" cy="24003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Content Placeholder 3"/>
          <p:cNvSpPr>
            <a:spLocks noGrp="1"/>
          </p:cNvSpPr>
          <p:nvPr>
            <p:ph sz="quarter" idx="11"/>
          </p:nvPr>
        </p:nvSpPr>
        <p:spPr>
          <a:xfrm>
            <a:off x="3233058" y="1319750"/>
            <a:ext cx="3485641" cy="240030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GB" b="1" i="0" dirty="0" smtClean="0"/>
              <a:t>Single source of chaos</a:t>
            </a:r>
          </a:p>
          <a:p>
            <a:pPr>
              <a:buNone/>
            </a:pPr>
            <a:endParaRPr lang="en-GB" b="1" i="0" dirty="0" smtClean="0"/>
          </a:p>
          <a:p>
            <a:pPr>
              <a:buFont typeface="Wingdings" charset="2"/>
              <a:buChar char="§"/>
            </a:pPr>
            <a:r>
              <a:rPr lang="en-GB" dirty="0" smtClean="0"/>
              <a:t>Assumed no manual intervention...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It turns out users move....a lot....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80% discovery overlap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Vast number of CIs and relationships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Resolution and planning times increased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Zero business value in 90% of data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Massive business value in the other 10%</a:t>
            </a:r>
          </a:p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289449"/>
      </p:ext>
    </p:extLst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london_tube_map.gif"/>
          <p:cNvPicPr>
            <a:picLocks noGrp="1" noChangeAspect="1"/>
          </p:cNvPicPr>
          <p:nvPr>
            <p:ph sz="quarter" idx="10"/>
          </p:nvPr>
        </p:nvPicPr>
        <p:blipFill>
          <a:blip r:embed="rId2"/>
          <a:srcRect l="7498" r="17332"/>
          <a:stretch>
            <a:fillRect/>
          </a:stretch>
        </p:blipFill>
        <p:spPr>
          <a:xfrm>
            <a:off x="411480" y="1463482"/>
            <a:ext cx="2380706" cy="211140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Content Placeholder 3"/>
          <p:cNvSpPr>
            <a:spLocks noGrp="1"/>
          </p:cNvSpPr>
          <p:nvPr>
            <p:ph sz="quarter" idx="11"/>
          </p:nvPr>
        </p:nvSpPr>
        <p:spPr>
          <a:xfrm>
            <a:off x="3242854" y="1319750"/>
            <a:ext cx="3615146" cy="2400300"/>
          </a:xfrm>
        </p:spPr>
        <p:txBody>
          <a:bodyPr/>
          <a:lstStyle/>
          <a:p>
            <a:pPr>
              <a:buNone/>
            </a:pPr>
            <a:r>
              <a:rPr lang="en-GB" b="1" i="0" dirty="0" smtClean="0"/>
              <a:t>When it works....</a:t>
            </a:r>
          </a:p>
          <a:p>
            <a:pPr>
              <a:buNone/>
            </a:pPr>
            <a:endParaRPr lang="en-GB" b="1" i="0" dirty="0" smtClean="0"/>
          </a:p>
          <a:p>
            <a:pPr>
              <a:buFont typeface="Wingdings" charset="2"/>
              <a:buChar char="§"/>
            </a:pPr>
            <a:r>
              <a:rPr lang="en-GB" dirty="0" smtClean="0"/>
              <a:t>Watchwords: constraint and restraint</a:t>
            </a:r>
          </a:p>
          <a:p>
            <a:pPr>
              <a:buFont typeface="Wingdings" charset="2"/>
              <a:buChar char="§"/>
            </a:pPr>
            <a:r>
              <a:rPr lang="en-GB" dirty="0"/>
              <a:t>Focus on the services that matter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Remember: It’s clever, but it </a:t>
            </a:r>
            <a:r>
              <a:rPr lang="en-GB" dirty="0" err="1" smtClean="0"/>
              <a:t>ain’t</a:t>
            </a:r>
            <a:r>
              <a:rPr lang="en-GB" dirty="0" smtClean="0"/>
              <a:t> magic!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Rationalize the discovery process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There will be manual intervention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Value can be enormous...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4318748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703385" y="-228"/>
            <a:ext cx="5451231" cy="681128"/>
          </a:xfrm>
        </p:spPr>
        <p:txBody>
          <a:bodyPr/>
          <a:lstStyle/>
          <a:p>
            <a:r>
              <a:rPr lang="en-GB" dirty="0" smtClean="0"/>
              <a:t>Learning from failure.</a:t>
            </a:r>
            <a:endParaRPr lang="en-US" dirty="0"/>
          </a:p>
        </p:txBody>
      </p:sp>
      <p:pic>
        <p:nvPicPr>
          <p:cNvPr id="4" name="Picture 3" descr="FlyingMach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123" y="967985"/>
            <a:ext cx="4951241" cy="34426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60788613"/>
      </p:ext>
    </p:extLst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 smtClean="0"/>
              <a:t>Lesson #5: Self-service 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706635"/>
      </p:ext>
    </p:extLst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help_onway.jpg"/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536377" y="1422797"/>
            <a:ext cx="2164556" cy="219313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Content Placeholder 3"/>
          <p:cNvSpPr>
            <a:spLocks noGrp="1"/>
          </p:cNvSpPr>
          <p:nvPr>
            <p:ph sz="quarter" idx="11"/>
          </p:nvPr>
        </p:nvSpPr>
        <p:spPr>
          <a:xfrm>
            <a:off x="3203665" y="1319750"/>
            <a:ext cx="3654335" cy="2400300"/>
          </a:xfrm>
        </p:spPr>
        <p:txBody>
          <a:bodyPr/>
          <a:lstStyle/>
          <a:p>
            <a:pPr>
              <a:buNone/>
            </a:pPr>
            <a:r>
              <a:rPr lang="en-GB" b="1" i="0" dirty="0" smtClean="0"/>
              <a:t>The ultimate end user experience</a:t>
            </a:r>
          </a:p>
          <a:p>
            <a:pPr>
              <a:buNone/>
            </a:pPr>
            <a:endParaRPr lang="en-GB" b="1" i="0" dirty="0" smtClean="0"/>
          </a:p>
          <a:p>
            <a:pPr>
              <a:buFont typeface="Wingdings" charset="2"/>
              <a:buChar char="§"/>
            </a:pPr>
            <a:r>
              <a:rPr lang="en-GB" dirty="0" smtClean="0"/>
              <a:t>Moved from email only integration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50 services live on day one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Complex automation tasks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No broadcast information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No knowledge search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No publicity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7896596"/>
      </p:ext>
    </p:extLst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tumbleweed.jpg"/>
          <p:cNvPicPr>
            <a:picLocks noGrp="1" noChangeAspect="1"/>
          </p:cNvPicPr>
          <p:nvPr>
            <p:ph sz="quarter" idx="10"/>
          </p:nvPr>
        </p:nvPicPr>
        <p:blipFill>
          <a:blip r:embed="rId2"/>
          <a:srcRect r="6311" b="7613"/>
          <a:stretch>
            <a:fillRect/>
          </a:stretch>
        </p:blipFill>
        <p:spPr>
          <a:xfrm>
            <a:off x="387732" y="1240835"/>
            <a:ext cx="2512223" cy="241536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Content Placeholder 3"/>
          <p:cNvSpPr>
            <a:spLocks noGrp="1"/>
          </p:cNvSpPr>
          <p:nvPr>
            <p:ph sz="quarter" idx="11"/>
          </p:nvPr>
        </p:nvSpPr>
        <p:spPr>
          <a:xfrm>
            <a:off x="3203665" y="1525492"/>
            <a:ext cx="3654335" cy="2400300"/>
          </a:xfrm>
        </p:spPr>
        <p:txBody>
          <a:bodyPr/>
          <a:lstStyle/>
          <a:p>
            <a:pPr>
              <a:buNone/>
            </a:pPr>
            <a:r>
              <a:rPr lang="en-GB" b="1" i="0" dirty="0" smtClean="0"/>
              <a:t>We built it...</a:t>
            </a:r>
          </a:p>
          <a:p>
            <a:pPr>
              <a:buNone/>
            </a:pPr>
            <a:endParaRPr lang="en-GB" dirty="0" smtClean="0"/>
          </a:p>
          <a:p>
            <a:pPr>
              <a:buFont typeface="Wingdings" charset="2"/>
              <a:buChar char="§"/>
            </a:pPr>
            <a:r>
              <a:rPr lang="en-GB" dirty="0" smtClean="0"/>
              <a:t>...And nobody showed up...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...and when they did...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Workflows that did nothing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Complex automation broke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Needs and services mismatched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The user uptake dropped off overnight</a:t>
            </a:r>
          </a:p>
          <a:p>
            <a:pPr>
              <a:buNone/>
            </a:pPr>
            <a:endParaRPr lang="en-GB" dirty="0" smtClean="0"/>
          </a:p>
          <a:p>
            <a:pPr>
              <a:buNone/>
            </a:pP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558983925"/>
      </p:ext>
    </p:extLst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 smtClean="0"/>
              <a:t>The virtuous cycle of Self Service excellence !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/>
        </p:nvGraphicFramePr>
        <p:xfrm>
          <a:off x="1969236" y="748019"/>
          <a:ext cx="6132910" cy="3357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97229341"/>
      </p:ext>
    </p:extLst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Common themes.</a:t>
            </a:r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957424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norting-Coke-372.jpg"/>
          <p:cNvPicPr>
            <a:picLocks noGrp="1" noChangeAspect="1"/>
          </p:cNvPicPr>
          <p:nvPr>
            <p:ph sz="quarter" idx="10"/>
          </p:nvPr>
        </p:nvPicPr>
        <p:blipFill>
          <a:blip r:embed="rId2"/>
          <a:srcRect t="5040" b="2715"/>
          <a:stretch>
            <a:fillRect/>
          </a:stretch>
        </p:blipFill>
        <p:spPr>
          <a:xfrm>
            <a:off x="490929" y="1175657"/>
            <a:ext cx="2262068" cy="252813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Content Placeholder 3"/>
          <p:cNvSpPr>
            <a:spLocks noGrp="1"/>
          </p:cNvSpPr>
          <p:nvPr>
            <p:ph sz="quarter" idx="11"/>
          </p:nvPr>
        </p:nvSpPr>
        <p:spPr>
          <a:xfrm>
            <a:off x="3144883" y="1319750"/>
            <a:ext cx="3573815" cy="24003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GB" b="1" i="0" dirty="0" smtClean="0"/>
              <a:t>Recognizing the common mistakes</a:t>
            </a:r>
          </a:p>
          <a:p>
            <a:pPr>
              <a:buNone/>
            </a:pPr>
            <a:endParaRPr lang="en-GB" b="1" i="0" dirty="0" smtClean="0"/>
          </a:p>
          <a:p>
            <a:pPr marL="342900" indent="-342900">
              <a:buAutoNum type="arabicPeriod"/>
            </a:pPr>
            <a:r>
              <a:rPr lang="en-GB" dirty="0" smtClean="0"/>
              <a:t>Overestimating the role of technology</a:t>
            </a:r>
          </a:p>
          <a:p>
            <a:pPr marL="342900" indent="-342900">
              <a:buFont typeface="Arial" pitchFamily="34" charset="0"/>
              <a:buAutoNum type="arabicPeriod"/>
            </a:pPr>
            <a:r>
              <a:rPr lang="en-GB" dirty="0"/>
              <a:t>People </a:t>
            </a:r>
            <a:r>
              <a:rPr lang="en-GB" dirty="0" smtClean="0"/>
              <a:t>meant well</a:t>
            </a:r>
          </a:p>
          <a:p>
            <a:pPr marL="342900" indent="-342900">
              <a:buFont typeface="Arial" pitchFamily="34" charset="0"/>
              <a:buAutoNum type="arabicPeriod"/>
            </a:pPr>
            <a:r>
              <a:rPr lang="en-GB" dirty="0" smtClean="0"/>
              <a:t>People get over excited</a:t>
            </a:r>
          </a:p>
          <a:p>
            <a:pPr marL="342900" indent="-342900">
              <a:buFont typeface="Arial" pitchFamily="34" charset="0"/>
              <a:buAutoNum type="arabicPeriod"/>
            </a:pPr>
            <a:r>
              <a:rPr lang="en-GB" dirty="0" smtClean="0"/>
              <a:t>Point and click = handle with care</a:t>
            </a:r>
          </a:p>
          <a:p>
            <a:pPr marL="342900" indent="-342900">
              <a:buAutoNum type="arabicPeriod"/>
            </a:pPr>
            <a:r>
              <a:rPr lang="en-GB" dirty="0" smtClean="0"/>
              <a:t>Weak governance</a:t>
            </a:r>
          </a:p>
          <a:p>
            <a:pPr marL="342900" indent="-342900">
              <a:buAutoNum type="arabicPeriod"/>
            </a:pPr>
            <a:r>
              <a:rPr lang="en-GB" dirty="0" smtClean="0"/>
              <a:t>Nobody asked the practitioners</a:t>
            </a:r>
          </a:p>
          <a:p>
            <a:pPr marL="342900" indent="-342900">
              <a:buAutoNum type="arabicPeriod"/>
            </a:pPr>
            <a:r>
              <a:rPr lang="en-GB" dirty="0" smtClean="0"/>
              <a:t>Under invested in training</a:t>
            </a:r>
          </a:p>
          <a:p>
            <a:pPr marL="342900" indent="-342900">
              <a:buAutoNum type="arabicPeriod"/>
            </a:pPr>
            <a:r>
              <a:rPr lang="en-GB" dirty="0" smtClean="0"/>
              <a:t>ITIL misinterpretation</a:t>
            </a:r>
          </a:p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3075085"/>
      </p:ext>
    </p:extLst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QuestionHand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58000" cy="5143500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233117" y="117339"/>
            <a:ext cx="5451231" cy="681128"/>
          </a:xfrm>
        </p:spPr>
        <p:txBody>
          <a:bodyPr/>
          <a:lstStyle/>
          <a:p>
            <a:pPr algn="l"/>
            <a:r>
              <a:rPr lang="en-US" sz="3300" dirty="0" smtClean="0"/>
              <a:t>Questions?</a:t>
            </a:r>
            <a:endParaRPr lang="en-US" sz="3300" dirty="0"/>
          </a:p>
        </p:txBody>
      </p:sp>
    </p:spTree>
    <p:extLst>
      <p:ext uri="{BB962C8B-B14F-4D97-AF65-F5344CB8AC3E}">
        <p14:creationId xmlns:p14="http://schemas.microsoft.com/office/powerpoint/2010/main" val="186697558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0700" y="508000"/>
            <a:ext cx="5499100" cy="781050"/>
          </a:xfrm>
          <a:prstGeom prst="rect">
            <a:avLst/>
          </a:prstGeom>
        </p:spPr>
        <p:txBody>
          <a:bodyPr vert="horz" wrap="square" lIns="91440" tIns="0" rIns="91440" bIns="45720" rtlCol="0">
            <a:noAutofit/>
          </a:bodyPr>
          <a:lstStyle/>
          <a:p>
            <a:r>
              <a:rPr lang="en-US" sz="3600" dirty="0" smtClean="0">
                <a:solidFill>
                  <a:schemeClr val="accent1"/>
                </a:solidFill>
              </a:rPr>
              <a:t>Let’s talk: </a:t>
            </a:r>
          </a:p>
          <a:p>
            <a:endParaRPr lang="en-US" sz="3600" dirty="0"/>
          </a:p>
          <a:p>
            <a:r>
              <a:rPr lang="en-US" sz="3600" dirty="0" smtClean="0"/>
              <a:t>@</a:t>
            </a:r>
            <a:r>
              <a:rPr lang="en-US" sz="3600" dirty="0" err="1" smtClean="0"/>
              <a:t>messagemonger</a:t>
            </a:r>
            <a:endParaRPr lang="en-US" sz="3600" dirty="0" smtClean="0"/>
          </a:p>
          <a:p>
            <a:endParaRPr lang="en-US" sz="2000" dirty="0"/>
          </a:p>
          <a:p>
            <a:r>
              <a:rPr lang="en-US" sz="3600" dirty="0" smtClean="0"/>
              <a:t>Or </a:t>
            </a:r>
          </a:p>
          <a:p>
            <a:endParaRPr lang="en-US" sz="2000" dirty="0"/>
          </a:p>
          <a:p>
            <a:r>
              <a:rPr lang="en-US" sz="3600" dirty="0" err="1" smtClean="0"/>
              <a:t>www.bmc.com</a:t>
            </a:r>
            <a:r>
              <a:rPr lang="en-US" sz="3600" dirty="0" smtClean="0"/>
              <a:t>/blogs</a:t>
            </a:r>
          </a:p>
          <a:p>
            <a:endParaRPr lang="en-US" sz="3600" dirty="0" smtClean="0"/>
          </a:p>
        </p:txBody>
      </p:sp>
    </p:spTree>
    <p:extLst>
      <p:ext uri="{BB962C8B-B14F-4D97-AF65-F5344CB8AC3E}">
        <p14:creationId xmlns:p14="http://schemas.microsoft.com/office/powerpoint/2010/main" val="4291442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www.itsmfcon.ru</a:t>
            </a:r>
            <a:endParaRPr lang="ru-RU" dirty="0"/>
          </a:p>
        </p:txBody>
      </p:sp>
      <p:pic>
        <p:nvPicPr>
          <p:cNvPr id="5" name="Picture 4" descr="LOGO-BMC_Software.png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1301" y="4096186"/>
            <a:ext cx="1361294" cy="274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498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maze.jpg"/>
          <p:cNvPicPr>
            <a:picLocks noGrp="1" noChangeAspect="1"/>
          </p:cNvPicPr>
          <p:nvPr>
            <p:ph sz="quarter" idx="10"/>
          </p:nvPr>
        </p:nvPicPr>
        <p:blipFill>
          <a:blip r:embed="rId2"/>
          <a:srcRect l="19526" r="9648"/>
          <a:stretch>
            <a:fillRect/>
          </a:stretch>
        </p:blipFill>
        <p:spPr>
          <a:xfrm>
            <a:off x="431073" y="1436401"/>
            <a:ext cx="2491211" cy="219833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Content Placeholder 3"/>
          <p:cNvSpPr>
            <a:spLocks noGrp="1"/>
          </p:cNvSpPr>
          <p:nvPr>
            <p:ph sz="quarter" idx="11"/>
          </p:nvPr>
        </p:nvSpPr>
        <p:spPr>
          <a:xfrm>
            <a:off x="3238681" y="1319750"/>
            <a:ext cx="3619319" cy="2400300"/>
          </a:xfrm>
        </p:spPr>
        <p:txBody>
          <a:bodyPr/>
          <a:lstStyle/>
          <a:p>
            <a:pPr>
              <a:buNone/>
            </a:pPr>
            <a:r>
              <a:rPr lang="en-GB" b="1" i="0" dirty="0" smtClean="0"/>
              <a:t>Please get us out of this mess!</a:t>
            </a:r>
          </a:p>
          <a:p>
            <a:pPr>
              <a:buNone/>
            </a:pPr>
            <a:endParaRPr lang="en-GB" b="1" i="0" dirty="0" smtClean="0"/>
          </a:p>
          <a:p>
            <a:pPr>
              <a:buFont typeface="Wingdings" charset="2"/>
              <a:buChar char="§"/>
            </a:pPr>
            <a:r>
              <a:rPr lang="en-GB" dirty="0" smtClean="0"/>
              <a:t>We wouldn’t have started from here!</a:t>
            </a:r>
          </a:p>
          <a:p>
            <a:pPr>
              <a:buFont typeface="Wingdings" charset="2"/>
              <a:buChar char="§"/>
            </a:pPr>
            <a:r>
              <a:rPr lang="en-GB" b="1" dirty="0" smtClean="0"/>
              <a:t>Caveat:</a:t>
            </a:r>
            <a:r>
              <a:rPr lang="en-GB" dirty="0" smtClean="0"/>
              <a:t> These are extreme cases...but...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Look carefully, the mistakes are common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Avoid expense and heartache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Instant chaos and gradual decline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The power of simple configuration errors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7457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 smtClean="0"/>
              <a:t>Lesson #1: The tale of the magic SLAs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5773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fractal.jpg"/>
          <p:cNvPicPr>
            <a:picLocks noGrp="1" noChangeAspect="1"/>
          </p:cNvPicPr>
          <p:nvPr>
            <p:ph sz="quarter" idx="10"/>
          </p:nvPr>
        </p:nvPicPr>
        <p:blipFill>
          <a:blip r:embed="rId2"/>
          <a:srcRect l="4826" t="5832" r="14325"/>
          <a:stretch>
            <a:fillRect/>
          </a:stretch>
        </p:blipFill>
        <p:spPr>
          <a:xfrm>
            <a:off x="293914" y="1353814"/>
            <a:ext cx="2576649" cy="242199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Content Placeholder 3"/>
          <p:cNvSpPr>
            <a:spLocks noGrp="1"/>
          </p:cNvSpPr>
          <p:nvPr>
            <p:ph sz="quarter" idx="11"/>
          </p:nvPr>
        </p:nvSpPr>
        <p:spPr>
          <a:xfrm>
            <a:off x="3213463" y="1378533"/>
            <a:ext cx="3505235" cy="240030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GB" b="1" i="0" dirty="0" smtClean="0"/>
              <a:t>We have SLAs about our SLAs...</a:t>
            </a:r>
          </a:p>
          <a:p>
            <a:pPr>
              <a:buNone/>
            </a:pPr>
            <a:endParaRPr lang="en-GB" b="1" i="0" dirty="0" smtClean="0"/>
          </a:p>
          <a:p>
            <a:pPr>
              <a:buFont typeface="Wingdings" charset="2"/>
              <a:buChar char="§"/>
            </a:pPr>
            <a:r>
              <a:rPr lang="en-GB" dirty="0" smtClean="0"/>
              <a:t>And SLAs about our SLAs about our SLAs...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...And we have SLAs about those...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...and SLAs about checking our SLAs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7 levels deep in places (they think)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Complex interdependence between SLAs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More than 3000 SLA objects created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There were only 10 core business SLAs!!!</a:t>
            </a:r>
          </a:p>
        </p:txBody>
      </p:sp>
    </p:spTree>
    <p:extLst>
      <p:ext uri="{BB962C8B-B14F-4D97-AF65-F5344CB8AC3E}">
        <p14:creationId xmlns:p14="http://schemas.microsoft.com/office/powerpoint/2010/main" val="3306397950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AL_9000.jpg"/>
          <p:cNvPicPr>
            <a:picLocks noGrp="1" noChangeAspect="1"/>
          </p:cNvPicPr>
          <p:nvPr>
            <p:ph sz="quarter" idx="10"/>
          </p:nvPr>
        </p:nvPicPr>
        <p:blipFill>
          <a:blip r:embed="rId2"/>
          <a:srcRect l="12176" r="12989"/>
          <a:stretch>
            <a:fillRect/>
          </a:stretch>
        </p:blipFill>
        <p:spPr>
          <a:xfrm>
            <a:off x="489857" y="1458860"/>
            <a:ext cx="2194560" cy="219938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Content Placeholder 2"/>
          <p:cNvSpPr>
            <a:spLocks noGrp="1"/>
          </p:cNvSpPr>
          <p:nvPr>
            <p:ph sz="quarter" idx="11"/>
          </p:nvPr>
        </p:nvSpPr>
        <p:spPr>
          <a:xfrm>
            <a:off x="3111500" y="1319750"/>
            <a:ext cx="3746500" cy="24003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GB" b="1" i="0" dirty="0" smtClean="0"/>
              <a:t>Dave, please don’t switch me off...</a:t>
            </a:r>
          </a:p>
          <a:p>
            <a:pPr>
              <a:buNone/>
            </a:pPr>
            <a:endParaRPr lang="en-GB" b="1" i="0" dirty="0" smtClean="0"/>
          </a:p>
          <a:p>
            <a:pPr>
              <a:buFont typeface="Wingdings" charset="2"/>
              <a:buChar char="§"/>
            </a:pPr>
            <a:r>
              <a:rPr lang="en-GB" dirty="0" smtClean="0"/>
              <a:t>Logic so complex, nobody understood it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The system started to exhibit ‘emergence’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Empty emails at random times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Refused to be switched off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Zero value to the business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Almost had to start from scratch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0571154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jigsaw-chaos.jpg"/>
          <p:cNvPicPr>
            <a:picLocks noGrp="1" noChangeAspect="1"/>
          </p:cNvPicPr>
          <p:nvPr>
            <p:ph sz="quarter" idx="10"/>
          </p:nvPr>
        </p:nvPicPr>
        <p:blipFill>
          <a:blip r:embed="rId2"/>
          <a:srcRect l="9169" r="15327"/>
          <a:stretch>
            <a:fillRect/>
          </a:stretch>
        </p:blipFill>
        <p:spPr>
          <a:xfrm>
            <a:off x="480061" y="1419671"/>
            <a:ext cx="2214155" cy="219938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Content Placeholder 2"/>
          <p:cNvSpPr>
            <a:spLocks noGrp="1"/>
          </p:cNvSpPr>
          <p:nvPr>
            <p:ph sz="quarter" idx="11"/>
          </p:nvPr>
        </p:nvSpPr>
        <p:spPr>
          <a:xfrm>
            <a:off x="3155950" y="1319750"/>
            <a:ext cx="3867151" cy="2400300"/>
          </a:xfrm>
        </p:spPr>
        <p:txBody>
          <a:bodyPr/>
          <a:lstStyle/>
          <a:p>
            <a:pPr>
              <a:buNone/>
            </a:pPr>
            <a:r>
              <a:rPr lang="en-GB" b="1" i="0" dirty="0" smtClean="0"/>
              <a:t>Avoiding chaos in SLM!</a:t>
            </a:r>
          </a:p>
          <a:p>
            <a:pPr>
              <a:buNone/>
            </a:pPr>
            <a:endParaRPr lang="en-GB" b="1" i="0" dirty="0" smtClean="0"/>
          </a:p>
          <a:p>
            <a:pPr>
              <a:buFont typeface="Wingdings" charset="2"/>
              <a:buChar char="§"/>
            </a:pPr>
            <a:r>
              <a:rPr lang="en-GB" dirty="0" smtClean="0"/>
              <a:t>What have you </a:t>
            </a:r>
            <a:r>
              <a:rPr lang="en-GB" b="1" dirty="0" smtClean="0"/>
              <a:t>actually</a:t>
            </a:r>
            <a:r>
              <a:rPr lang="en-GB" dirty="0" smtClean="0"/>
              <a:t> agreed to?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Avoid aggregate SLAs more 2 layers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Avoid interdependent variables (if you can)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Create an SLA approval board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Is this SLA/OLA/UC supporting the goal?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Strictly regulated exceptions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9880190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 smtClean="0"/>
              <a:t>#2 Choice Paralysis  - Incident categories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9579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taxonomy-tree-huge.jpg"/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388552" y="1319213"/>
            <a:ext cx="2401421" cy="24003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Content Placeholder 3"/>
          <p:cNvSpPr>
            <a:spLocks noGrp="1"/>
          </p:cNvSpPr>
          <p:nvPr>
            <p:ph sz="quarter" idx="11"/>
          </p:nvPr>
        </p:nvSpPr>
        <p:spPr>
          <a:xfrm>
            <a:off x="3233058" y="1319750"/>
            <a:ext cx="3624943" cy="24003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GB" b="1" i="0" dirty="0" smtClean="0"/>
              <a:t>Categories for everything!</a:t>
            </a:r>
          </a:p>
          <a:p>
            <a:pPr>
              <a:buNone/>
            </a:pPr>
            <a:endParaRPr lang="en-GB" b="1" i="0" dirty="0" smtClean="0"/>
          </a:p>
          <a:p>
            <a:pPr>
              <a:buFont typeface="Wingdings" charset="2"/>
              <a:buChar char="§"/>
            </a:pPr>
            <a:r>
              <a:rPr lang="en-GB" dirty="0" smtClean="0"/>
              <a:t>Started sensibly...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Just 3 tiers deep and business aligned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…but then…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Made category creation a junior role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Agents could create categories...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Started duplicating other fields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Thousands of combinations</a:t>
            </a:r>
          </a:p>
          <a:p>
            <a:pPr>
              <a:buFont typeface="Wingdings" charset="2"/>
              <a:buChar char="§"/>
            </a:pPr>
            <a:r>
              <a:rPr lang="en-GB" dirty="0" smtClean="0"/>
              <a:t>Orphaned category combinations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2680648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Service-all-around_ms-powerpoint-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91440" tIns="0" rIns="91440" bIns="45720" rtlCol="0">
        <a:normAutofit/>
      </a:bodyPr>
      <a:lstStyle>
        <a:defPPr>
          <a:defRPr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Service-all-around_ms-powerpoint-theme.thmx</Template>
  <TotalTime>263</TotalTime>
  <Words>744</Words>
  <Application>Microsoft Office PowerPoint</Application>
  <PresentationFormat>Произвольный</PresentationFormat>
  <Paragraphs>167</Paragraphs>
  <Slides>28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7" baseType="lpstr">
      <vt:lpstr>Arial</vt:lpstr>
      <vt:lpstr>Myriad Pro</vt:lpstr>
      <vt:lpstr>Calibri</vt:lpstr>
      <vt:lpstr>Wingdings</vt:lpstr>
      <vt:lpstr>MS PGothic</vt:lpstr>
      <vt:lpstr>Roboto Lt</vt:lpstr>
      <vt:lpstr>Arial Narrow</vt:lpstr>
      <vt:lpstr>Times New Roman</vt:lpstr>
      <vt:lpstr>Service-all-around_ms-powerpoint-theme</vt:lpstr>
      <vt:lpstr>5 Heroic Failures in ITSM  (and how to avoid them)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Seregey</dc:creator>
  <cp:lastModifiedBy>Barinov Igor</cp:lastModifiedBy>
  <cp:revision>77</cp:revision>
  <dcterms:created xsi:type="dcterms:W3CDTF">2013-08-26T15:36:00Z</dcterms:created>
  <dcterms:modified xsi:type="dcterms:W3CDTF">2014-09-17T17:00:37Z</dcterms:modified>
</cp:coreProperties>
</file>