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charts/chart2.xml" ContentType="application/vnd.openxmlformats-officedocument.drawingml.chart+xml"/>
  <Override PartName="/ppt/notesSlides/notesSlide22.xml" ContentType="application/vnd.openxmlformats-officedocument.presentationml.notesSlide+xml"/>
  <Override PartName="/ppt/charts/chart3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58" r:id="rId1"/>
  </p:sldMasterIdLst>
  <p:notesMasterIdLst>
    <p:notesMasterId r:id="rId28"/>
  </p:notesMasterIdLst>
  <p:sldIdLst>
    <p:sldId id="256" r:id="rId2"/>
    <p:sldId id="265" r:id="rId3"/>
    <p:sldId id="258" r:id="rId4"/>
    <p:sldId id="262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85" r:id="rId16"/>
    <p:sldId id="276" r:id="rId17"/>
    <p:sldId id="288" r:id="rId18"/>
    <p:sldId id="284" r:id="rId19"/>
    <p:sldId id="287" r:id="rId20"/>
    <p:sldId id="283" r:id="rId21"/>
    <p:sldId id="278" r:id="rId22"/>
    <p:sldId id="280" r:id="rId23"/>
    <p:sldId id="281" r:id="rId24"/>
    <p:sldId id="282" r:id="rId25"/>
    <p:sldId id="261" r:id="rId26"/>
    <p:sldId id="264" r:id="rId27"/>
  </p:sldIdLst>
  <p:sldSz cx="6858000" cy="5143500"/>
  <p:notesSz cx="6858000" cy="9144000"/>
  <p:embeddedFontLst>
    <p:embeddedFont>
      <p:font typeface="Arial Narrow" panose="020B0606020202030204" pitchFamily="34" charset="0"/>
      <p:regular r:id="rId29"/>
      <p:bold r:id="rId30"/>
      <p:italic r:id="rId31"/>
      <p:boldItalic r:id="rId32"/>
    </p:embeddedFont>
    <p:embeddedFont>
      <p:font typeface="Myriad Pro" panose="020B0503030403020204" charset="0"/>
      <p:regular r:id="rId33"/>
      <p:bold r:id="rId34"/>
      <p:italic r:id="rId35"/>
      <p:boldItalic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69" autoAdjust="0"/>
    <p:restoredTop sz="67005" autoAdjust="0"/>
  </p:normalViewPr>
  <p:slideViewPr>
    <p:cSldViewPr snapToGrid="0" snapToObjects="1">
      <p:cViewPr>
        <p:scale>
          <a:sx n="70" d="100"/>
          <a:sy n="70" d="100"/>
        </p:scale>
        <p:origin x="-1584" y="-72"/>
      </p:cViewPr>
      <p:guideLst>
        <p:guide orient="horz" pos="16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man\Desktop\&#1059;&#1087;&#1088;&#1072;&#1074;&#1083;&#1077;&#1085;&#1080;&#1077;%20&#1080;&#1076;&#1077;&#1103;&#1084;&#1080;\&#1048;&#1085;&#1092;&#1086;&#1088;&#1084;&#1072;&#1094;&#1080;&#1086;&#1085;&#1085;&#1099;&#1081;%20&#1073;&#1102;&#1083;&#1083;&#1077;&#1090;&#1077;&#1085;&#1100;\&#1059;&#1087;&#1088;&#1072;&#1074;&#1083;&#1077;&#1085;&#1080;&#1077;%20&#1080;&#1076;&#1077;&#1103;&#1084;&#1080;%20&#1079;&#1072;%201%20&#1087;&#1086;&#1083;&#1091;&#1075;&#1086;&#1076;&#1080;&#1077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man\Desktop\&#1059;&#1087;&#1088;&#1072;&#1074;&#1083;&#1077;&#1085;&#1080;&#1077;%20&#1080;&#1076;&#1077;&#1103;&#1084;&#1080;\&#1048;&#1085;&#1092;&#1086;&#1088;&#1084;&#1072;&#1094;&#1080;&#1086;&#1085;&#1085;&#1099;&#1081;%20&#1073;&#1102;&#1083;&#1083;&#1077;&#1090;&#1077;&#1085;&#1100;\&#1059;&#1087;&#1088;&#1072;&#1074;&#1083;&#1077;&#1085;&#1080;&#1077;%20&#1080;&#1076;&#1077;&#1103;&#1084;&#1080;%20&#1079;&#1072;%201%20&#1087;&#1086;&#1083;&#1091;&#1075;&#1086;&#1076;&#1080;&#1077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0;&#1086;&#1083;&#1080;&#1095;&#1077;&#1089;&#1090;&#1074;&#1086;%20&#1080;&#1076;&#1077;&#1081;%20&#1087;&#1086;%20&#1085;&#1072;&#1087;&#1088;&#1072;&#1074;&#1083;&#1077;&#1085;&#1080;&#1103;&#1084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1.1559273840769903E-2"/>
                  <c:y val="-7.3483522892971734E-2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 smtClean="0"/>
                      <a:t>Рассматр-ся</a:t>
                    </a:r>
                    <a:r>
                      <a:rPr lang="ru-RU" dirty="0"/>
                      <a:t>; 744; 29%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6513888888888899E-2"/>
                  <c:y val="0.1369047098279382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7004855643044622"/>
                  <c:y val="-0.118627879848352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>
                    <a:latin typeface="Myriad Pro" panose="020B0503030403020204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'Управление идеями'!$N$15:$N$17</c:f>
              <c:strCache>
                <c:ptCount val="3"/>
                <c:pt idx="0">
                  <c:v>Рассматривается</c:v>
                </c:pt>
                <c:pt idx="1">
                  <c:v>В работе</c:v>
                </c:pt>
                <c:pt idx="2">
                  <c:v>Выполнена</c:v>
                </c:pt>
              </c:strCache>
            </c:strRef>
          </c:cat>
          <c:val>
            <c:numRef>
              <c:f>'Управление идеями'!$O$15:$O$17</c:f>
              <c:numCache>
                <c:formatCode>General</c:formatCode>
                <c:ptCount val="3"/>
                <c:pt idx="0">
                  <c:v>744</c:v>
                </c:pt>
                <c:pt idx="1">
                  <c:v>311</c:v>
                </c:pt>
                <c:pt idx="2">
                  <c:v>1493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'Управление идеями'!$A$8:$A$24</c:f>
              <c:strCache>
                <c:ptCount val="17"/>
                <c:pt idx="0">
                  <c:v>10-КЛГ</c:v>
                </c:pt>
                <c:pt idx="1">
                  <c:v>24-ГОР</c:v>
                </c:pt>
                <c:pt idx="2">
                  <c:v>88-КРАСН</c:v>
                </c:pt>
                <c:pt idx="3">
                  <c:v>96-ДВС</c:v>
                </c:pt>
                <c:pt idx="4">
                  <c:v>28-СЕВ</c:v>
                </c:pt>
                <c:pt idx="5">
                  <c:v>58-ЮВСТ</c:v>
                </c:pt>
                <c:pt idx="6">
                  <c:v>92-ВСИБ</c:v>
                </c:pt>
                <c:pt idx="7">
                  <c:v>80-ЮУР</c:v>
                </c:pt>
                <c:pt idx="8">
                  <c:v>51-СКВ</c:v>
                </c:pt>
                <c:pt idx="9">
                  <c:v>63-КБШ</c:v>
                </c:pt>
                <c:pt idx="10">
                  <c:v>01-ОКТ</c:v>
                </c:pt>
                <c:pt idx="11">
                  <c:v>76-СВРД</c:v>
                </c:pt>
                <c:pt idx="12">
                  <c:v>94-ЗАБ</c:v>
                </c:pt>
                <c:pt idx="13">
                  <c:v>00-ГВЦ</c:v>
                </c:pt>
                <c:pt idx="14">
                  <c:v>61-ПРИВ</c:v>
                </c:pt>
                <c:pt idx="15">
                  <c:v>83-ЗСИБ</c:v>
                </c:pt>
                <c:pt idx="16">
                  <c:v>17-МСК</c:v>
                </c:pt>
              </c:strCache>
            </c:strRef>
          </c:cat>
          <c:val>
            <c:numRef>
              <c:f>'Управление идеями'!$C$8:$C$24</c:f>
              <c:numCache>
                <c:formatCode>General</c:formatCode>
                <c:ptCount val="17"/>
                <c:pt idx="0">
                  <c:v>0.37000000000000005</c:v>
                </c:pt>
                <c:pt idx="1">
                  <c:v>0.36000000000000004</c:v>
                </c:pt>
                <c:pt idx="2">
                  <c:v>0.34</c:v>
                </c:pt>
                <c:pt idx="3">
                  <c:v>0.34</c:v>
                </c:pt>
                <c:pt idx="4">
                  <c:v>0.33000000000000007</c:v>
                </c:pt>
                <c:pt idx="5">
                  <c:v>0.33000000000000007</c:v>
                </c:pt>
                <c:pt idx="6">
                  <c:v>0.31000000000000005</c:v>
                </c:pt>
                <c:pt idx="7">
                  <c:v>0.30000000000000004</c:v>
                </c:pt>
                <c:pt idx="8">
                  <c:v>0.28000000000000008</c:v>
                </c:pt>
                <c:pt idx="9">
                  <c:v>0.26</c:v>
                </c:pt>
                <c:pt idx="10">
                  <c:v>0.25</c:v>
                </c:pt>
                <c:pt idx="11">
                  <c:v>0.22</c:v>
                </c:pt>
                <c:pt idx="12">
                  <c:v>0.21000000000000002</c:v>
                </c:pt>
                <c:pt idx="13">
                  <c:v>0.2</c:v>
                </c:pt>
                <c:pt idx="14">
                  <c:v>0.19</c:v>
                </c:pt>
                <c:pt idx="15">
                  <c:v>0.16</c:v>
                </c:pt>
                <c:pt idx="16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564864"/>
        <c:axId val="92583040"/>
      </c:barChart>
      <c:catAx>
        <c:axId val="92564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2583040"/>
        <c:crosses val="autoZero"/>
        <c:auto val="1"/>
        <c:lblAlgn val="ctr"/>
        <c:lblOffset val="100"/>
        <c:noMultiLvlLbl val="0"/>
      </c:catAx>
      <c:valAx>
        <c:axId val="92583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5648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[Количество идей по направлениям.xls]Лист2!СводнаяТаблица2</c:name>
    <c:fmtId val="3"/>
  </c:pivotSource>
  <c:chart>
    <c:autoTitleDeleted val="1"/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"/>
        <c:dLbl>
          <c:idx val="0"/>
          <c:layout>
            <c:manualLayout>
              <c:x val="-0.11703802906541269"/>
              <c:y val="1.3175227832886655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"/>
        <c:dLbl>
          <c:idx val="0"/>
          <c:layout>
            <c:manualLayout>
              <c:x val="-5.4017551876344341E-2"/>
              <c:y val="-4.4795774631814646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"/>
        <c:dLbl>
          <c:idx val="0"/>
          <c:layout>
            <c:manualLayout>
              <c:x val="-9.7231593377419809E-2"/>
              <c:y val="1.0540182266309327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4"/>
        <c:dLbl>
          <c:idx val="0"/>
          <c:layout>
            <c:manualLayout>
              <c:x val="-7.3823987564337223E-2"/>
              <c:y val="1.3175227832886655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5"/>
        <c:dLbl>
          <c:idx val="0"/>
          <c:layout>
            <c:manualLayout>
              <c:x val="7.9225742751971681E-2"/>
              <c:y val="-2.1080364532618651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6"/>
        <c:dLbl>
          <c:idx val="0"/>
          <c:layout>
            <c:manualLayout>
              <c:x val="6.4821062251613201E-2"/>
              <c:y val="0.1422924605951759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7"/>
        <c:dLbl>
          <c:idx val="0"/>
          <c:layout>
            <c:manualLayout>
              <c:x val="1.4240217612755969E-2"/>
              <c:y val="0.1343873238954439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8"/>
        <c:dLbl>
          <c:idx val="0"/>
          <c:layout>
            <c:manualLayout>
              <c:x val="5.8712258425639319E-2"/>
              <c:y val="2.6350455665773313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9"/>
        <c:dLbl>
          <c:idx val="0"/>
          <c:layout>
            <c:manualLayout>
              <c:x val="-7.2023402501792427E-2"/>
              <c:y val="-4.2160729065237289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0"/>
        <c:dLbl>
          <c:idx val="0"/>
          <c:layout>
            <c:manualLayout>
              <c:x val="-1.0803510375268867E-2"/>
              <c:y val="-1.3175227832886655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1"/>
        <c:dLbl>
          <c:idx val="0"/>
          <c:layout>
            <c:manualLayout>
              <c:x val="1.62052655629033E-2"/>
              <c:y val="-2.3715410099195981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2"/>
        <c:dLbl>
          <c:idx val="0"/>
          <c:layout>
            <c:manualLayout>
              <c:x val="3.9612871375985841E-2"/>
              <c:y val="-2.3715410099195981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3"/>
        <c:dLbl>
          <c:idx val="0"/>
          <c:layout>
            <c:manualLayout>
              <c:x val="4.3214041501075461E-2"/>
              <c:y val="-7.9051366997319929E-3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4"/>
        <c:dLbl>
          <c:idx val="0"/>
          <c:layout>
            <c:manualLayout>
              <c:x val="5.7618722001433961E-2"/>
              <c:y val="-3.1620546798927972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5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6"/>
        <c:dLbl>
          <c:idx val="0"/>
          <c:layout>
            <c:manualLayout>
              <c:x val="-1.0803510375268867E-2"/>
              <c:y val="-1.3175227832886655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7"/>
        <c:dLbl>
          <c:idx val="0"/>
          <c:layout>
            <c:manualLayout>
              <c:x val="1.62052655629033E-2"/>
              <c:y val="-2.3715410099195981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8"/>
        <c:dLbl>
          <c:idx val="0"/>
          <c:layout>
            <c:manualLayout>
              <c:x val="3.9612871375985841E-2"/>
              <c:y val="-2.3715410099195981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9"/>
        <c:dLbl>
          <c:idx val="0"/>
          <c:layout>
            <c:manualLayout>
              <c:x val="4.3214041501075461E-2"/>
              <c:y val="-7.9051366997319929E-3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0"/>
        <c:dLbl>
          <c:idx val="0"/>
          <c:layout>
            <c:manualLayout>
              <c:x val="5.7618722001433961E-2"/>
              <c:y val="-3.1620546798927972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1"/>
        <c:dLbl>
          <c:idx val="0"/>
          <c:layout>
            <c:manualLayout>
              <c:x val="5.8712258425639319E-2"/>
              <c:y val="2.6350455665773313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2"/>
        <c:dLbl>
          <c:idx val="0"/>
          <c:layout>
            <c:manualLayout>
              <c:x val="1.4240217612755969E-2"/>
              <c:y val="0.1343873238954439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3"/>
        <c:dLbl>
          <c:idx val="0"/>
          <c:layout>
            <c:manualLayout>
              <c:x val="6.4821062251613201E-2"/>
              <c:y val="0.1422924605951759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4"/>
        <c:dLbl>
          <c:idx val="0"/>
          <c:layout>
            <c:manualLayout>
              <c:x val="7.9225742751971681E-2"/>
              <c:y val="-2.1080364532618651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5"/>
        <c:dLbl>
          <c:idx val="0"/>
          <c:layout>
            <c:manualLayout>
              <c:x val="-7.3823987564337223E-2"/>
              <c:y val="1.3175227832886655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6"/>
        <c:dLbl>
          <c:idx val="0"/>
          <c:layout>
            <c:manualLayout>
              <c:x val="-9.7231593377419809E-2"/>
              <c:y val="1.0540182266309327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7"/>
        <c:dLbl>
          <c:idx val="0"/>
          <c:layout>
            <c:manualLayout>
              <c:x val="-5.4017551876344341E-2"/>
              <c:y val="-4.4795774631814646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8"/>
        <c:dLbl>
          <c:idx val="0"/>
          <c:layout>
            <c:manualLayout>
              <c:x val="-0.11703802906541269"/>
              <c:y val="1.3175227832886655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9"/>
        <c:dLbl>
          <c:idx val="0"/>
          <c:layout>
            <c:manualLayout>
              <c:x val="-7.2023402501792427E-2"/>
              <c:y val="-4.2160729065237289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1"/>
        <c:dLbl>
          <c:idx val="0"/>
          <c:layout>
            <c:manualLayout>
              <c:x val="-1.0803510375268867E-2"/>
              <c:y val="-1.3175227832886655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2"/>
        <c:dLbl>
          <c:idx val="0"/>
          <c:layout>
            <c:manualLayout>
              <c:x val="1.62052655629033E-2"/>
              <c:y val="-2.3715410099195981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3"/>
        <c:dLbl>
          <c:idx val="0"/>
          <c:layout>
            <c:manualLayout>
              <c:x val="3.9612871375985841E-2"/>
              <c:y val="-2.3715410099195981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4"/>
        <c:dLbl>
          <c:idx val="0"/>
          <c:layout>
            <c:manualLayout>
              <c:x val="4.3214041501075461E-2"/>
              <c:y val="-7.9051366997319929E-3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5"/>
        <c:dLbl>
          <c:idx val="0"/>
          <c:layout>
            <c:manualLayout>
              <c:x val="5.7618722001433961E-2"/>
              <c:y val="-3.1620546798927972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6"/>
        <c:dLbl>
          <c:idx val="0"/>
          <c:layout>
            <c:manualLayout>
              <c:x val="5.8712258425639319E-2"/>
              <c:y val="2.6350455665773313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7"/>
        <c:dLbl>
          <c:idx val="0"/>
          <c:layout>
            <c:manualLayout>
              <c:x val="1.4240217612755969E-2"/>
              <c:y val="0.1343873238954439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8"/>
        <c:dLbl>
          <c:idx val="0"/>
          <c:layout>
            <c:manualLayout>
              <c:x val="6.4821062251613201E-2"/>
              <c:y val="0.1422924605951759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9"/>
        <c:dLbl>
          <c:idx val="0"/>
          <c:layout>
            <c:manualLayout>
              <c:x val="7.9225742751971681E-2"/>
              <c:y val="-2.1080364532618651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40"/>
        <c:dLbl>
          <c:idx val="0"/>
          <c:layout>
            <c:manualLayout>
              <c:x val="-7.3823987564337223E-2"/>
              <c:y val="1.3175227832886655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41"/>
        <c:dLbl>
          <c:idx val="0"/>
          <c:layout>
            <c:manualLayout>
              <c:x val="-9.7231593377419809E-2"/>
              <c:y val="1.0540182266309327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42"/>
        <c:dLbl>
          <c:idx val="0"/>
          <c:layout>
            <c:manualLayout>
              <c:x val="-5.4017551876344341E-2"/>
              <c:y val="-4.4795774631814646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43"/>
        <c:dLbl>
          <c:idx val="0"/>
          <c:layout>
            <c:manualLayout>
              <c:x val="-0.11703802906541269"/>
              <c:y val="1.3175227832886655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44"/>
        <c:dLbl>
          <c:idx val="0"/>
          <c:layout>
            <c:manualLayout>
              <c:x val="-7.2023402501792427E-2"/>
              <c:y val="-4.2160729065237289E-2"/>
            </c:manualLayout>
          </c:layout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</c:pivotFmts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Лист2!$B$3:$B$4</c:f>
              <c:strCache>
                <c:ptCount val="1"/>
                <c:pt idx="0">
                  <c:v>Итог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0803510375268867E-2"/>
                  <c:y val="-1.317522783288665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62052655629033E-2"/>
                  <c:y val="-2.371541009919598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9158429441349233E-2"/>
                  <c:y val="-4.219883971019242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86232548848143E-2"/>
                  <c:y val="-1.899508109541461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0452815385039207"/>
                  <c:y val="-9.440489521094473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017125148727145"/>
                  <c:y val="4.483395677103996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7.2876955114605513E-2"/>
                  <c:y val="0.1639605754119972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6.091199000498182E-2"/>
                  <c:y val="0.1792592739208987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7.9225742751971681E-2"/>
                  <c:y val="-2.108036453261865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-7.3823987564337223E-2"/>
                  <c:y val="1.317522783288665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9.7231593377419809E-2"/>
                  <c:y val="1.054018226630932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-5.4017551876344341E-2"/>
                  <c:y val="-4.479577463181464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2"/>
              <c:layout>
                <c:manualLayout>
                  <c:x val="-0.11703802906541269"/>
                  <c:y val="1.317522783288665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3"/>
              <c:layout>
                <c:manualLayout>
                  <c:x val="-7.2023402501792427E-2"/>
                  <c:y val="-4.216072906523728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>
                    <a:latin typeface="Myriad Pro" panose="020B0503030403020204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Лист2!$A$5:$A$19</c:f>
              <c:strCache>
                <c:ptCount val="14"/>
                <c:pt idx="0">
                  <c:v>ERP</c:v>
                </c:pt>
                <c:pt idx="1">
                  <c:v>Взаимодействие структурных подразделений</c:v>
                </c:pt>
                <c:pt idx="2">
                  <c:v>Договорная и коммерческая работа</c:v>
                </c:pt>
                <c:pt idx="3">
                  <c:v>Инженерные системы, здания и помещения</c:v>
                </c:pt>
                <c:pt idx="4">
                  <c:v>Информационная безопасность</c:v>
                </c:pt>
                <c:pt idx="5">
                  <c:v>Организационное развитие</c:v>
                </c:pt>
                <c:pt idx="6">
                  <c:v>Организационное развитие (значительное изменение процесса организации)</c:v>
                </c:pt>
                <c:pt idx="7">
                  <c:v>Отраслевое ПО</c:v>
                </c:pt>
                <c:pt idx="8">
                  <c:v>Прочее</c:v>
                </c:pt>
                <c:pt idx="9">
                  <c:v>СВТ (РМ)</c:v>
                </c:pt>
                <c:pt idx="10">
                  <c:v>СПД</c:v>
                </c:pt>
                <c:pt idx="11">
                  <c:v>Управление ИТ-услугами (ITSM)</c:v>
                </c:pt>
                <c:pt idx="12">
                  <c:v>Управление персоналом и социальное развитие</c:v>
                </c:pt>
                <c:pt idx="13">
                  <c:v>ЦВК/ПТК, системное ПО</c:v>
                </c:pt>
              </c:strCache>
            </c:strRef>
          </c:cat>
          <c:val>
            <c:numRef>
              <c:f>Лист2!$B$5:$B$19</c:f>
              <c:numCache>
                <c:formatCode>General</c:formatCode>
                <c:ptCount val="14"/>
                <c:pt idx="0">
                  <c:v>171</c:v>
                </c:pt>
                <c:pt idx="1">
                  <c:v>180</c:v>
                </c:pt>
                <c:pt idx="2">
                  <c:v>66</c:v>
                </c:pt>
                <c:pt idx="3">
                  <c:v>125</c:v>
                </c:pt>
                <c:pt idx="4">
                  <c:v>91</c:v>
                </c:pt>
                <c:pt idx="5">
                  <c:v>15</c:v>
                </c:pt>
                <c:pt idx="6">
                  <c:v>83</c:v>
                </c:pt>
                <c:pt idx="7">
                  <c:v>247</c:v>
                </c:pt>
                <c:pt idx="8">
                  <c:v>418</c:v>
                </c:pt>
                <c:pt idx="9">
                  <c:v>207</c:v>
                </c:pt>
                <c:pt idx="10">
                  <c:v>136</c:v>
                </c:pt>
                <c:pt idx="11">
                  <c:v>507</c:v>
                </c:pt>
                <c:pt idx="12">
                  <c:v>174</c:v>
                </c:pt>
                <c:pt idx="13">
                  <c:v>128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</c:extLst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62AC70-3DE2-44ED-B05F-76B6C21CA17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5D2961A-13BC-4D1C-B7AA-95E48C74A155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u="none" dirty="0" smtClean="0">
              <a:solidFill>
                <a:srgbClr val="032E6B"/>
              </a:solidFill>
              <a:latin typeface="Myriad Pro" panose="020B0503030403020204" charset="0"/>
            </a:rPr>
            <a:t>Описание</a:t>
          </a:r>
          <a:r>
            <a:rPr lang="ru-RU" sz="1800" dirty="0" smtClean="0">
              <a:solidFill>
                <a:srgbClr val="032E6B"/>
              </a:solidFill>
              <a:latin typeface="Myriad Pro" panose="020B0503030403020204" charset="0"/>
            </a:rPr>
            <a:t> процесса Управления идеями</a:t>
          </a:r>
          <a:endParaRPr lang="ru-RU" sz="18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0732DC09-BCB8-4B9F-B83D-EFC0D5DA7EF1}" type="parTrans" cxnId="{B9D88131-9D87-4361-B256-5EE6F6D4D16D}">
      <dgm:prSet/>
      <dgm:spPr/>
      <dgm:t>
        <a:bodyPr/>
        <a:lstStyle/>
        <a:p>
          <a:endParaRPr lang="ru-RU"/>
        </a:p>
      </dgm:t>
    </dgm:pt>
    <dgm:pt modelId="{C7747A14-DC07-4EFD-BF14-BFA0A76637D5}" type="sibTrans" cxnId="{B9D88131-9D87-4361-B256-5EE6F6D4D16D}">
      <dgm:prSet/>
      <dgm:spPr/>
      <dgm:t>
        <a:bodyPr/>
        <a:lstStyle/>
        <a:p>
          <a:endParaRPr lang="ru-RU"/>
        </a:p>
      </dgm:t>
    </dgm:pt>
    <dgm:pt modelId="{59A8B9E7-C02C-43C9-8FA4-E04E6136DC0A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rgbClr val="032E6B"/>
              </a:solidFill>
              <a:latin typeface="Myriad Pro" panose="020B0503030403020204" charset="0"/>
            </a:rPr>
            <a:t>Автоматизация</a:t>
          </a:r>
          <a:r>
            <a:rPr lang="ru-RU" sz="1800" dirty="0" smtClean="0">
              <a:solidFill>
                <a:srgbClr val="032E6B"/>
              </a:solidFill>
              <a:latin typeface="Myriad Pro" panose="020B0503030403020204" charset="0"/>
            </a:rPr>
            <a:t> данного процесса в </a:t>
          </a:r>
          <a:r>
            <a:rPr lang="en-US" sz="1800" dirty="0" smtClean="0">
              <a:solidFill>
                <a:srgbClr val="032E6B"/>
              </a:solidFill>
              <a:latin typeface="Myriad Pro" panose="020B0503030403020204" charset="0"/>
            </a:rPr>
            <a:t>HP SM</a:t>
          </a:r>
          <a:endParaRPr lang="ru-RU" sz="18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3E0A50B3-841B-4C48-8CFD-89534AE04F77}" type="parTrans" cxnId="{88203D0B-CC65-4D02-BFB4-1E9DBE5695FA}">
      <dgm:prSet/>
      <dgm:spPr/>
      <dgm:t>
        <a:bodyPr/>
        <a:lstStyle/>
        <a:p>
          <a:endParaRPr lang="ru-RU"/>
        </a:p>
      </dgm:t>
    </dgm:pt>
    <dgm:pt modelId="{CA67D74C-9BDA-4F14-8C91-CEFC6A1B872A}" type="sibTrans" cxnId="{88203D0B-CC65-4D02-BFB4-1E9DBE5695FA}">
      <dgm:prSet/>
      <dgm:spPr/>
      <dgm:t>
        <a:bodyPr/>
        <a:lstStyle/>
        <a:p>
          <a:endParaRPr lang="ru-RU"/>
        </a:p>
      </dgm:t>
    </dgm:pt>
    <dgm:pt modelId="{9C72C348-7413-40E5-9918-F62E93287280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smtClean="0">
              <a:solidFill>
                <a:srgbClr val="032E6B"/>
              </a:solidFill>
              <a:latin typeface="Myriad Pro" panose="020B0503030403020204" charset="0"/>
            </a:rPr>
            <a:t>Внедрение</a:t>
          </a:r>
          <a:r>
            <a:rPr lang="ru-RU" sz="1800" smtClean="0">
              <a:solidFill>
                <a:srgbClr val="032E6B"/>
              </a:solidFill>
              <a:latin typeface="Myriad Pro" panose="020B0503030403020204" charset="0"/>
            </a:rPr>
            <a:t> процесса/  трансформация </a:t>
          </a:r>
          <a:endParaRPr lang="ru-RU" sz="1800" dirty="0" smtClean="0">
            <a:solidFill>
              <a:srgbClr val="032E6B"/>
            </a:solidFill>
            <a:latin typeface="Myriad Pro" panose="020B0503030403020204" charset="0"/>
          </a:endParaRPr>
        </a:p>
        <a:p>
          <a:r>
            <a:rPr lang="ru-RU" sz="1800" dirty="0" smtClean="0">
              <a:solidFill>
                <a:srgbClr val="032E6B"/>
              </a:solidFill>
              <a:latin typeface="Myriad Pro" panose="020B0503030403020204" charset="0"/>
            </a:rPr>
            <a:t>В ГВЦ ОАО «РЖД»</a:t>
          </a:r>
        </a:p>
      </dgm:t>
    </dgm:pt>
    <dgm:pt modelId="{DDBED590-68B7-4781-81E1-24DAC1E3D1DD}" type="parTrans" cxnId="{02254737-E428-4584-A05D-A83AC641ED26}">
      <dgm:prSet/>
      <dgm:spPr/>
      <dgm:t>
        <a:bodyPr/>
        <a:lstStyle/>
        <a:p>
          <a:endParaRPr lang="ru-RU"/>
        </a:p>
      </dgm:t>
    </dgm:pt>
    <dgm:pt modelId="{8F913F1B-D189-4BC0-87C8-F77DB4FEF326}" type="sibTrans" cxnId="{02254737-E428-4584-A05D-A83AC641ED26}">
      <dgm:prSet/>
      <dgm:spPr/>
      <dgm:t>
        <a:bodyPr/>
        <a:lstStyle/>
        <a:p>
          <a:endParaRPr lang="ru-RU"/>
        </a:p>
      </dgm:t>
    </dgm:pt>
    <dgm:pt modelId="{27383ACD-B602-405E-8CF1-80AB222CBC34}" type="pres">
      <dgm:prSet presAssocID="{F662AC70-3DE2-44ED-B05F-76B6C21CA17D}" presName="CompostProcess" presStyleCnt="0">
        <dgm:presLayoutVars>
          <dgm:dir/>
          <dgm:resizeHandles val="exact"/>
        </dgm:presLayoutVars>
      </dgm:prSet>
      <dgm:spPr/>
    </dgm:pt>
    <dgm:pt modelId="{C70162BC-A5E7-499C-BCA5-B0C09B742FED}" type="pres">
      <dgm:prSet presAssocID="{F662AC70-3DE2-44ED-B05F-76B6C21CA17D}" presName="arrow" presStyleLbl="bgShp" presStyleIdx="0" presStyleCn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EB6E085B-5219-4078-9677-1064404AA3C0}" type="pres">
      <dgm:prSet presAssocID="{F662AC70-3DE2-44ED-B05F-76B6C21CA17D}" presName="linearProcess" presStyleCnt="0"/>
      <dgm:spPr/>
    </dgm:pt>
    <dgm:pt modelId="{7E8D8F0C-4897-48BF-919D-287B55F7608D}" type="pres">
      <dgm:prSet presAssocID="{35D2961A-13BC-4D1C-B7AA-95E48C74A155}" presName="textNode" presStyleLbl="node1" presStyleIdx="0" presStyleCnt="3" custScaleX="95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DAA86-652E-4442-9682-6CED42A59C7B}" type="pres">
      <dgm:prSet presAssocID="{C7747A14-DC07-4EFD-BF14-BFA0A76637D5}" presName="sibTrans" presStyleCnt="0"/>
      <dgm:spPr/>
    </dgm:pt>
    <dgm:pt modelId="{D083D192-5018-4890-97DD-F5F401E29E0A}" type="pres">
      <dgm:prSet presAssocID="{59A8B9E7-C02C-43C9-8FA4-E04E6136DC0A}" presName="textNode" presStyleLbl="node1" presStyleIdx="1" presStyleCnt="3" custScaleX="1385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E82E70-071D-467B-B2EB-63D3F785B262}" type="pres">
      <dgm:prSet presAssocID="{CA67D74C-9BDA-4F14-8C91-CEFC6A1B872A}" presName="sibTrans" presStyleCnt="0"/>
      <dgm:spPr/>
    </dgm:pt>
    <dgm:pt modelId="{A70D00CA-26E8-4779-9DD1-F0DF2CF69CAA}" type="pres">
      <dgm:prSet presAssocID="{9C72C348-7413-40E5-9918-F62E93287280}" presName="textNode" presStyleLbl="node1" presStyleIdx="2" presStyleCnt="3" custScaleX="129112" custLinFactNeighborX="-9746" custLinFactNeighborY="-7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EFEC6F-C13E-4CE1-9E6B-059E027023F2}" type="presOf" srcId="{9C72C348-7413-40E5-9918-F62E93287280}" destId="{A70D00CA-26E8-4779-9DD1-F0DF2CF69CAA}" srcOrd="0" destOrd="0" presId="urn:microsoft.com/office/officeart/2005/8/layout/hProcess9"/>
    <dgm:cxn modelId="{02254737-E428-4584-A05D-A83AC641ED26}" srcId="{F662AC70-3DE2-44ED-B05F-76B6C21CA17D}" destId="{9C72C348-7413-40E5-9918-F62E93287280}" srcOrd="2" destOrd="0" parTransId="{DDBED590-68B7-4781-81E1-24DAC1E3D1DD}" sibTransId="{8F913F1B-D189-4BC0-87C8-F77DB4FEF326}"/>
    <dgm:cxn modelId="{88203D0B-CC65-4D02-BFB4-1E9DBE5695FA}" srcId="{F662AC70-3DE2-44ED-B05F-76B6C21CA17D}" destId="{59A8B9E7-C02C-43C9-8FA4-E04E6136DC0A}" srcOrd="1" destOrd="0" parTransId="{3E0A50B3-841B-4C48-8CFD-89534AE04F77}" sibTransId="{CA67D74C-9BDA-4F14-8C91-CEFC6A1B872A}"/>
    <dgm:cxn modelId="{3F1050E1-2F65-453F-87CC-CD08DCC1B4B4}" type="presOf" srcId="{F662AC70-3DE2-44ED-B05F-76B6C21CA17D}" destId="{27383ACD-B602-405E-8CF1-80AB222CBC34}" srcOrd="0" destOrd="0" presId="urn:microsoft.com/office/officeart/2005/8/layout/hProcess9"/>
    <dgm:cxn modelId="{7A50006D-6713-40E6-806A-CEA578669696}" type="presOf" srcId="{35D2961A-13BC-4D1C-B7AA-95E48C74A155}" destId="{7E8D8F0C-4897-48BF-919D-287B55F7608D}" srcOrd="0" destOrd="0" presId="urn:microsoft.com/office/officeart/2005/8/layout/hProcess9"/>
    <dgm:cxn modelId="{3247F4A0-290D-40B8-8417-E6F8704C47A4}" type="presOf" srcId="{59A8B9E7-C02C-43C9-8FA4-E04E6136DC0A}" destId="{D083D192-5018-4890-97DD-F5F401E29E0A}" srcOrd="0" destOrd="0" presId="urn:microsoft.com/office/officeart/2005/8/layout/hProcess9"/>
    <dgm:cxn modelId="{B9D88131-9D87-4361-B256-5EE6F6D4D16D}" srcId="{F662AC70-3DE2-44ED-B05F-76B6C21CA17D}" destId="{35D2961A-13BC-4D1C-B7AA-95E48C74A155}" srcOrd="0" destOrd="0" parTransId="{0732DC09-BCB8-4B9F-B83D-EFC0D5DA7EF1}" sibTransId="{C7747A14-DC07-4EFD-BF14-BFA0A76637D5}"/>
    <dgm:cxn modelId="{F6BDBA60-99C6-42F0-985E-FD5BB67F3BD9}" type="presParOf" srcId="{27383ACD-B602-405E-8CF1-80AB222CBC34}" destId="{C70162BC-A5E7-499C-BCA5-B0C09B742FED}" srcOrd="0" destOrd="0" presId="urn:microsoft.com/office/officeart/2005/8/layout/hProcess9"/>
    <dgm:cxn modelId="{F436FD9F-5F08-4E50-B540-8ABE1E46AD9E}" type="presParOf" srcId="{27383ACD-B602-405E-8CF1-80AB222CBC34}" destId="{EB6E085B-5219-4078-9677-1064404AA3C0}" srcOrd="1" destOrd="0" presId="urn:microsoft.com/office/officeart/2005/8/layout/hProcess9"/>
    <dgm:cxn modelId="{BA948802-F216-4048-9B1D-09C516CD7E7F}" type="presParOf" srcId="{EB6E085B-5219-4078-9677-1064404AA3C0}" destId="{7E8D8F0C-4897-48BF-919D-287B55F7608D}" srcOrd="0" destOrd="0" presId="urn:microsoft.com/office/officeart/2005/8/layout/hProcess9"/>
    <dgm:cxn modelId="{45E8C471-7117-4F69-BF07-A046E4A14B61}" type="presParOf" srcId="{EB6E085B-5219-4078-9677-1064404AA3C0}" destId="{A28DAA86-652E-4442-9682-6CED42A59C7B}" srcOrd="1" destOrd="0" presId="urn:microsoft.com/office/officeart/2005/8/layout/hProcess9"/>
    <dgm:cxn modelId="{D87C1135-B95B-46F4-BE0A-559C35A6FDCC}" type="presParOf" srcId="{EB6E085B-5219-4078-9677-1064404AA3C0}" destId="{D083D192-5018-4890-97DD-F5F401E29E0A}" srcOrd="2" destOrd="0" presId="urn:microsoft.com/office/officeart/2005/8/layout/hProcess9"/>
    <dgm:cxn modelId="{F56925AF-0352-4D9F-B6A8-D43591FE17E3}" type="presParOf" srcId="{EB6E085B-5219-4078-9677-1064404AA3C0}" destId="{39E82E70-071D-467B-B2EB-63D3F785B262}" srcOrd="3" destOrd="0" presId="urn:microsoft.com/office/officeart/2005/8/layout/hProcess9"/>
    <dgm:cxn modelId="{9E206328-6C35-45CF-8020-C9CBDF45BA02}" type="presParOf" srcId="{EB6E085B-5219-4078-9677-1064404AA3C0}" destId="{A70D00CA-26E8-4779-9DD1-F0DF2CF69CA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6962540-DA02-41D5-B618-AF1847DBD2C4}" type="doc">
      <dgm:prSet loTypeId="urn:microsoft.com/office/officeart/2005/8/layout/hierarchy3" loCatId="hierarchy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3FCE4722-9A07-47D6-BC61-604E311CBED1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Проблемы</a:t>
          </a:r>
          <a:endParaRPr lang="ru-RU" dirty="0">
            <a:solidFill>
              <a:schemeClr val="tx2"/>
            </a:solidFill>
          </a:endParaRPr>
        </a:p>
      </dgm:t>
    </dgm:pt>
    <dgm:pt modelId="{A5502FBD-FB2D-4852-841C-655F640ECF1F}" type="parTrans" cxnId="{26DE8DDD-41B9-4D64-A3A8-F1B1AB82D1D5}">
      <dgm:prSet/>
      <dgm:spPr/>
      <dgm:t>
        <a:bodyPr/>
        <a:lstStyle/>
        <a:p>
          <a:endParaRPr lang="ru-RU"/>
        </a:p>
      </dgm:t>
    </dgm:pt>
    <dgm:pt modelId="{EB875430-8C93-4CF4-802E-BC787DFB5050}" type="sibTrans" cxnId="{26DE8DDD-41B9-4D64-A3A8-F1B1AB82D1D5}">
      <dgm:prSet/>
      <dgm:spPr/>
      <dgm:t>
        <a:bodyPr/>
        <a:lstStyle/>
        <a:p>
          <a:endParaRPr lang="ru-RU"/>
        </a:p>
      </dgm:t>
    </dgm:pt>
    <dgm:pt modelId="{B656CB45-F3E1-4FDF-BFCC-1211DD471722}">
      <dgm:prSet phldrT="[Текст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Низкая активность сотрудников по регистрации предложений</a:t>
          </a:r>
          <a:endParaRPr lang="ru-RU" dirty="0">
            <a:solidFill>
              <a:schemeClr val="bg1"/>
            </a:solidFill>
          </a:endParaRPr>
        </a:p>
      </dgm:t>
    </dgm:pt>
    <dgm:pt modelId="{2327618E-5663-4EE6-923E-1CD2241E8AFA}" type="parTrans" cxnId="{3D12D26A-D981-4F0B-93D5-879D17284884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8CB1843-F39E-4A8F-8ECD-3812A9E36CCA}" type="sibTrans" cxnId="{3D12D26A-D981-4F0B-93D5-879D17284884}">
      <dgm:prSet/>
      <dgm:spPr/>
      <dgm:t>
        <a:bodyPr/>
        <a:lstStyle/>
        <a:p>
          <a:endParaRPr lang="ru-RU"/>
        </a:p>
      </dgm:t>
    </dgm:pt>
    <dgm:pt modelId="{0C690C3E-37ED-4492-ABAD-DB652DB0A521}">
      <dgm:prSet phldrT="[Текст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Нерегулярное рассмотрение Идей Менеджерами по направлению</a:t>
          </a:r>
          <a:endParaRPr lang="ru-RU" dirty="0">
            <a:solidFill>
              <a:schemeClr val="bg1"/>
            </a:solidFill>
          </a:endParaRPr>
        </a:p>
      </dgm:t>
    </dgm:pt>
    <dgm:pt modelId="{A5F61966-3C60-41D1-A672-AF2E521B5983}" type="parTrans" cxnId="{134F3E65-0177-4013-A84C-D15106BF309F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AE15A83-FB98-4B56-9D6A-A565CBC3B6EF}" type="sibTrans" cxnId="{134F3E65-0177-4013-A84C-D15106BF309F}">
      <dgm:prSet/>
      <dgm:spPr/>
      <dgm:t>
        <a:bodyPr/>
        <a:lstStyle/>
        <a:p>
          <a:endParaRPr lang="ru-RU"/>
        </a:p>
      </dgm:t>
    </dgm:pt>
    <dgm:pt modelId="{17A817F0-67F8-4013-9817-CFC2D44F2715}">
      <dgm:prSet phldrT="[Текст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Отсутствие поддержки со стороны руководства</a:t>
          </a:r>
          <a:endParaRPr lang="ru-RU" dirty="0">
            <a:solidFill>
              <a:schemeClr val="bg1"/>
            </a:solidFill>
          </a:endParaRPr>
        </a:p>
      </dgm:t>
    </dgm:pt>
    <dgm:pt modelId="{E3BC3B6E-0AAE-4F4C-B74C-9F60F7F1A441}" type="parTrans" cxnId="{5A1C5982-2814-4073-A4C9-A60481397B3B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4F55C774-0282-4BD6-9522-4D30D0E52AA8}" type="sibTrans" cxnId="{5A1C5982-2814-4073-A4C9-A60481397B3B}">
      <dgm:prSet/>
      <dgm:spPr/>
      <dgm:t>
        <a:bodyPr/>
        <a:lstStyle/>
        <a:p>
          <a:endParaRPr lang="ru-RU"/>
        </a:p>
      </dgm:t>
    </dgm:pt>
    <dgm:pt modelId="{D965B0E2-A616-4A4B-B299-D62C326D5197}">
      <dgm:prSet phldrT="[Текст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Отсутствие системы поощрений</a:t>
          </a:r>
          <a:endParaRPr lang="ru-RU" dirty="0">
            <a:solidFill>
              <a:schemeClr val="bg1"/>
            </a:solidFill>
          </a:endParaRPr>
        </a:p>
      </dgm:t>
    </dgm:pt>
    <dgm:pt modelId="{7C25D291-3759-439E-9F00-34602332B370}" type="parTrans" cxnId="{8DEDCF98-48F9-4977-A703-30ABE41A0D7A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B96815AC-5435-4582-AB40-CA1D010ADCF4}" type="sibTrans" cxnId="{8DEDCF98-48F9-4977-A703-30ABE41A0D7A}">
      <dgm:prSet/>
      <dgm:spPr/>
      <dgm:t>
        <a:bodyPr/>
        <a:lstStyle/>
        <a:p>
          <a:endParaRPr lang="ru-RU"/>
        </a:p>
      </dgm:t>
    </dgm:pt>
    <dgm:pt modelId="{F700B3AE-7557-4F00-8C4D-CAB990FB6694}" type="pres">
      <dgm:prSet presAssocID="{56962540-DA02-41D5-B618-AF1847DBD2C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D48686-B3BE-4F99-98BB-A22A0BAB954A}" type="pres">
      <dgm:prSet presAssocID="{3FCE4722-9A07-47D6-BC61-604E311CBED1}" presName="root" presStyleCnt="0"/>
      <dgm:spPr/>
    </dgm:pt>
    <dgm:pt modelId="{0033E3C5-5448-4F60-873A-5596FE32EAD9}" type="pres">
      <dgm:prSet presAssocID="{3FCE4722-9A07-47D6-BC61-604E311CBED1}" presName="rootComposite" presStyleCnt="0"/>
      <dgm:spPr/>
    </dgm:pt>
    <dgm:pt modelId="{9C7508FE-7326-4BA9-BC2C-6D710FCD6EDA}" type="pres">
      <dgm:prSet presAssocID="{3FCE4722-9A07-47D6-BC61-604E311CBED1}" presName="rootText" presStyleLbl="node1" presStyleIdx="0" presStyleCnt="1" custScaleX="96418" custScaleY="59898" custLinFactX="-100000" custLinFactNeighborX="-118350" custLinFactNeighborY="3749"/>
      <dgm:spPr/>
      <dgm:t>
        <a:bodyPr/>
        <a:lstStyle/>
        <a:p>
          <a:endParaRPr lang="ru-RU"/>
        </a:p>
      </dgm:t>
    </dgm:pt>
    <dgm:pt modelId="{136A712B-D94D-4136-9FF7-B1D5A357A577}" type="pres">
      <dgm:prSet presAssocID="{3FCE4722-9A07-47D6-BC61-604E311CBED1}" presName="rootConnector" presStyleLbl="node1" presStyleIdx="0" presStyleCnt="1"/>
      <dgm:spPr/>
      <dgm:t>
        <a:bodyPr/>
        <a:lstStyle/>
        <a:p>
          <a:endParaRPr lang="ru-RU"/>
        </a:p>
      </dgm:t>
    </dgm:pt>
    <dgm:pt modelId="{80392F27-645A-4D76-B5DF-926C71DD174B}" type="pres">
      <dgm:prSet presAssocID="{3FCE4722-9A07-47D6-BC61-604E311CBED1}" presName="childShape" presStyleCnt="0"/>
      <dgm:spPr/>
    </dgm:pt>
    <dgm:pt modelId="{EBAA33E8-7D9D-4FEF-9EA8-69ECCE192747}" type="pres">
      <dgm:prSet presAssocID="{2327618E-5663-4EE6-923E-1CD2241E8AFA}" presName="Name13" presStyleLbl="parChTrans1D2" presStyleIdx="0" presStyleCnt="4"/>
      <dgm:spPr/>
      <dgm:t>
        <a:bodyPr/>
        <a:lstStyle/>
        <a:p>
          <a:endParaRPr lang="ru-RU"/>
        </a:p>
      </dgm:t>
    </dgm:pt>
    <dgm:pt modelId="{19C9A2F2-387B-4E20-8D3A-083203D79071}" type="pres">
      <dgm:prSet presAssocID="{B656CB45-F3E1-4FDF-BFCC-1211DD471722}" presName="childText" presStyleLbl="bgAcc1" presStyleIdx="0" presStyleCnt="4" custScaleX="506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BC960-5616-49C8-9F39-47982FB4F549}" type="pres">
      <dgm:prSet presAssocID="{A5F61966-3C60-41D1-A672-AF2E521B5983}" presName="Name13" presStyleLbl="parChTrans1D2" presStyleIdx="1" presStyleCnt="4"/>
      <dgm:spPr/>
      <dgm:t>
        <a:bodyPr/>
        <a:lstStyle/>
        <a:p>
          <a:endParaRPr lang="ru-RU"/>
        </a:p>
      </dgm:t>
    </dgm:pt>
    <dgm:pt modelId="{6E0E57CE-3802-4A4F-B7BF-128F01737409}" type="pres">
      <dgm:prSet presAssocID="{0C690C3E-37ED-4492-ABAD-DB652DB0A521}" presName="childText" presStyleLbl="bgAcc1" presStyleIdx="1" presStyleCnt="4" custScaleX="506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EADF5D-7EDE-4291-BDC4-5F2E6031FAF9}" type="pres">
      <dgm:prSet presAssocID="{E3BC3B6E-0AAE-4F4C-B74C-9F60F7F1A441}" presName="Name13" presStyleLbl="parChTrans1D2" presStyleIdx="2" presStyleCnt="4"/>
      <dgm:spPr/>
      <dgm:t>
        <a:bodyPr/>
        <a:lstStyle/>
        <a:p>
          <a:endParaRPr lang="ru-RU"/>
        </a:p>
      </dgm:t>
    </dgm:pt>
    <dgm:pt modelId="{1AFFB1BE-1F15-44CF-B982-15565A81757C}" type="pres">
      <dgm:prSet presAssocID="{17A817F0-67F8-4013-9817-CFC2D44F2715}" presName="childText" presStyleLbl="bgAcc1" presStyleIdx="2" presStyleCnt="4" custScaleX="506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59ABD0-434C-464A-BDD3-BE90F6F23B66}" type="pres">
      <dgm:prSet presAssocID="{7C25D291-3759-439E-9F00-34602332B370}" presName="Name13" presStyleLbl="parChTrans1D2" presStyleIdx="3" presStyleCnt="4"/>
      <dgm:spPr/>
      <dgm:t>
        <a:bodyPr/>
        <a:lstStyle/>
        <a:p>
          <a:endParaRPr lang="ru-RU"/>
        </a:p>
      </dgm:t>
    </dgm:pt>
    <dgm:pt modelId="{39F0DBFA-04F6-40D9-9CA0-9917B0469646}" type="pres">
      <dgm:prSet presAssocID="{D965B0E2-A616-4A4B-B299-D62C326D5197}" presName="childText" presStyleLbl="bgAcc1" presStyleIdx="3" presStyleCnt="4" custScaleX="510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12D26A-D981-4F0B-93D5-879D17284884}" srcId="{3FCE4722-9A07-47D6-BC61-604E311CBED1}" destId="{B656CB45-F3E1-4FDF-BFCC-1211DD471722}" srcOrd="0" destOrd="0" parTransId="{2327618E-5663-4EE6-923E-1CD2241E8AFA}" sibTransId="{98CB1843-F39E-4A8F-8ECD-3812A9E36CCA}"/>
    <dgm:cxn modelId="{9B9FE44A-30A5-4C50-87BB-554121B95B6F}" type="presOf" srcId="{17A817F0-67F8-4013-9817-CFC2D44F2715}" destId="{1AFFB1BE-1F15-44CF-B982-15565A81757C}" srcOrd="0" destOrd="0" presId="urn:microsoft.com/office/officeart/2005/8/layout/hierarchy3"/>
    <dgm:cxn modelId="{26DE8DDD-41B9-4D64-A3A8-F1B1AB82D1D5}" srcId="{56962540-DA02-41D5-B618-AF1847DBD2C4}" destId="{3FCE4722-9A07-47D6-BC61-604E311CBED1}" srcOrd="0" destOrd="0" parTransId="{A5502FBD-FB2D-4852-841C-655F640ECF1F}" sibTransId="{EB875430-8C93-4CF4-802E-BC787DFB5050}"/>
    <dgm:cxn modelId="{134F3E65-0177-4013-A84C-D15106BF309F}" srcId="{3FCE4722-9A07-47D6-BC61-604E311CBED1}" destId="{0C690C3E-37ED-4492-ABAD-DB652DB0A521}" srcOrd="1" destOrd="0" parTransId="{A5F61966-3C60-41D1-A672-AF2E521B5983}" sibTransId="{EAE15A83-FB98-4B56-9D6A-A565CBC3B6EF}"/>
    <dgm:cxn modelId="{CF5365CD-0B5D-4203-BB25-91BAADCC2ACC}" type="presOf" srcId="{56962540-DA02-41D5-B618-AF1847DBD2C4}" destId="{F700B3AE-7557-4F00-8C4D-CAB990FB6694}" srcOrd="0" destOrd="0" presId="urn:microsoft.com/office/officeart/2005/8/layout/hierarchy3"/>
    <dgm:cxn modelId="{A359FB32-3F96-402D-9EAC-A402201ED50B}" type="presOf" srcId="{2327618E-5663-4EE6-923E-1CD2241E8AFA}" destId="{EBAA33E8-7D9D-4FEF-9EA8-69ECCE192747}" srcOrd="0" destOrd="0" presId="urn:microsoft.com/office/officeart/2005/8/layout/hierarchy3"/>
    <dgm:cxn modelId="{A0C474EE-C421-46E1-A134-E4608D9B929A}" type="presOf" srcId="{0C690C3E-37ED-4492-ABAD-DB652DB0A521}" destId="{6E0E57CE-3802-4A4F-B7BF-128F01737409}" srcOrd="0" destOrd="0" presId="urn:microsoft.com/office/officeart/2005/8/layout/hierarchy3"/>
    <dgm:cxn modelId="{A759D9C1-96EE-44EC-82BC-2F37489D9417}" type="presOf" srcId="{B656CB45-F3E1-4FDF-BFCC-1211DD471722}" destId="{19C9A2F2-387B-4E20-8D3A-083203D79071}" srcOrd="0" destOrd="0" presId="urn:microsoft.com/office/officeart/2005/8/layout/hierarchy3"/>
    <dgm:cxn modelId="{581D800E-EA17-441A-9416-4FF1EA026089}" type="presOf" srcId="{E3BC3B6E-0AAE-4F4C-B74C-9F60F7F1A441}" destId="{67EADF5D-7EDE-4291-BDC4-5F2E6031FAF9}" srcOrd="0" destOrd="0" presId="urn:microsoft.com/office/officeart/2005/8/layout/hierarchy3"/>
    <dgm:cxn modelId="{8DEDCF98-48F9-4977-A703-30ABE41A0D7A}" srcId="{3FCE4722-9A07-47D6-BC61-604E311CBED1}" destId="{D965B0E2-A616-4A4B-B299-D62C326D5197}" srcOrd="3" destOrd="0" parTransId="{7C25D291-3759-439E-9F00-34602332B370}" sibTransId="{B96815AC-5435-4582-AB40-CA1D010ADCF4}"/>
    <dgm:cxn modelId="{9893DF1E-DA30-41F2-B89C-21610F46D81D}" type="presOf" srcId="{3FCE4722-9A07-47D6-BC61-604E311CBED1}" destId="{136A712B-D94D-4136-9FF7-B1D5A357A577}" srcOrd="1" destOrd="0" presId="urn:microsoft.com/office/officeart/2005/8/layout/hierarchy3"/>
    <dgm:cxn modelId="{5A1C5982-2814-4073-A4C9-A60481397B3B}" srcId="{3FCE4722-9A07-47D6-BC61-604E311CBED1}" destId="{17A817F0-67F8-4013-9817-CFC2D44F2715}" srcOrd="2" destOrd="0" parTransId="{E3BC3B6E-0AAE-4F4C-B74C-9F60F7F1A441}" sibTransId="{4F55C774-0282-4BD6-9522-4D30D0E52AA8}"/>
    <dgm:cxn modelId="{E566E2E7-8D21-4D47-AAA4-327F146064F0}" type="presOf" srcId="{7C25D291-3759-439E-9F00-34602332B370}" destId="{7259ABD0-434C-464A-BDD3-BE90F6F23B66}" srcOrd="0" destOrd="0" presId="urn:microsoft.com/office/officeart/2005/8/layout/hierarchy3"/>
    <dgm:cxn modelId="{3385EA4D-4F9F-42D5-B0F7-26ECD0DDC715}" type="presOf" srcId="{A5F61966-3C60-41D1-A672-AF2E521B5983}" destId="{313BC960-5616-49C8-9F39-47982FB4F549}" srcOrd="0" destOrd="0" presId="urn:microsoft.com/office/officeart/2005/8/layout/hierarchy3"/>
    <dgm:cxn modelId="{9D5B1A4F-4B27-42D4-9B13-99D9218A6CEF}" type="presOf" srcId="{D965B0E2-A616-4A4B-B299-D62C326D5197}" destId="{39F0DBFA-04F6-40D9-9CA0-9917B0469646}" srcOrd="0" destOrd="0" presId="urn:microsoft.com/office/officeart/2005/8/layout/hierarchy3"/>
    <dgm:cxn modelId="{27304858-2D11-46E4-940F-CEED689D8C69}" type="presOf" srcId="{3FCE4722-9A07-47D6-BC61-604E311CBED1}" destId="{9C7508FE-7326-4BA9-BC2C-6D710FCD6EDA}" srcOrd="0" destOrd="0" presId="urn:microsoft.com/office/officeart/2005/8/layout/hierarchy3"/>
    <dgm:cxn modelId="{3607743B-F60A-4219-BD42-B41083438801}" type="presParOf" srcId="{F700B3AE-7557-4F00-8C4D-CAB990FB6694}" destId="{1CD48686-B3BE-4F99-98BB-A22A0BAB954A}" srcOrd="0" destOrd="0" presId="urn:microsoft.com/office/officeart/2005/8/layout/hierarchy3"/>
    <dgm:cxn modelId="{82BC9672-382C-43B9-9F39-1D9DC881AFD2}" type="presParOf" srcId="{1CD48686-B3BE-4F99-98BB-A22A0BAB954A}" destId="{0033E3C5-5448-4F60-873A-5596FE32EAD9}" srcOrd="0" destOrd="0" presId="urn:microsoft.com/office/officeart/2005/8/layout/hierarchy3"/>
    <dgm:cxn modelId="{8147E163-E7A9-4721-96E8-D7DFC56C3BBD}" type="presParOf" srcId="{0033E3C5-5448-4F60-873A-5596FE32EAD9}" destId="{9C7508FE-7326-4BA9-BC2C-6D710FCD6EDA}" srcOrd="0" destOrd="0" presId="urn:microsoft.com/office/officeart/2005/8/layout/hierarchy3"/>
    <dgm:cxn modelId="{CD2BE685-23C3-4811-B962-8DF84985CDBE}" type="presParOf" srcId="{0033E3C5-5448-4F60-873A-5596FE32EAD9}" destId="{136A712B-D94D-4136-9FF7-B1D5A357A577}" srcOrd="1" destOrd="0" presId="urn:microsoft.com/office/officeart/2005/8/layout/hierarchy3"/>
    <dgm:cxn modelId="{15C735B9-2BC9-49D3-BA35-7C97D52DC854}" type="presParOf" srcId="{1CD48686-B3BE-4F99-98BB-A22A0BAB954A}" destId="{80392F27-645A-4D76-B5DF-926C71DD174B}" srcOrd="1" destOrd="0" presId="urn:microsoft.com/office/officeart/2005/8/layout/hierarchy3"/>
    <dgm:cxn modelId="{B3361CF9-B309-4CE0-A81D-6B0CB7C2A2AE}" type="presParOf" srcId="{80392F27-645A-4D76-B5DF-926C71DD174B}" destId="{EBAA33E8-7D9D-4FEF-9EA8-69ECCE192747}" srcOrd="0" destOrd="0" presId="urn:microsoft.com/office/officeart/2005/8/layout/hierarchy3"/>
    <dgm:cxn modelId="{818A58EC-3626-4C56-8F7C-A8D0A4EF75EA}" type="presParOf" srcId="{80392F27-645A-4D76-B5DF-926C71DD174B}" destId="{19C9A2F2-387B-4E20-8D3A-083203D79071}" srcOrd="1" destOrd="0" presId="urn:microsoft.com/office/officeart/2005/8/layout/hierarchy3"/>
    <dgm:cxn modelId="{04DBBBDB-CF51-4C3E-9AF2-FEA7B777A522}" type="presParOf" srcId="{80392F27-645A-4D76-B5DF-926C71DD174B}" destId="{313BC960-5616-49C8-9F39-47982FB4F549}" srcOrd="2" destOrd="0" presId="urn:microsoft.com/office/officeart/2005/8/layout/hierarchy3"/>
    <dgm:cxn modelId="{7698F423-97EF-4156-8AC8-C0889C66A5EC}" type="presParOf" srcId="{80392F27-645A-4D76-B5DF-926C71DD174B}" destId="{6E0E57CE-3802-4A4F-B7BF-128F01737409}" srcOrd="3" destOrd="0" presId="urn:microsoft.com/office/officeart/2005/8/layout/hierarchy3"/>
    <dgm:cxn modelId="{FFC5D0D5-7248-48AA-A0F9-99A7F8620454}" type="presParOf" srcId="{80392F27-645A-4D76-B5DF-926C71DD174B}" destId="{67EADF5D-7EDE-4291-BDC4-5F2E6031FAF9}" srcOrd="4" destOrd="0" presId="urn:microsoft.com/office/officeart/2005/8/layout/hierarchy3"/>
    <dgm:cxn modelId="{86169733-7970-47A7-88CE-FAFDF74BC44C}" type="presParOf" srcId="{80392F27-645A-4D76-B5DF-926C71DD174B}" destId="{1AFFB1BE-1F15-44CF-B982-15565A81757C}" srcOrd="5" destOrd="0" presId="urn:microsoft.com/office/officeart/2005/8/layout/hierarchy3"/>
    <dgm:cxn modelId="{95560603-6A90-4A65-9B5B-ED6096872FB3}" type="presParOf" srcId="{80392F27-645A-4D76-B5DF-926C71DD174B}" destId="{7259ABD0-434C-464A-BDD3-BE90F6F23B66}" srcOrd="6" destOrd="0" presId="urn:microsoft.com/office/officeart/2005/8/layout/hierarchy3"/>
    <dgm:cxn modelId="{BC500BC6-5B93-4227-A052-49A1B87C567A}" type="presParOf" srcId="{80392F27-645A-4D76-B5DF-926C71DD174B}" destId="{39F0DBFA-04F6-40D9-9CA0-9917B0469646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6FB4869-2C9B-4ACF-A6B5-03DA39F7E01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A45D20-79AA-4F69-8E0D-8017490C7E4E}">
      <dgm:prSet phldrT="[Текст]"/>
      <dgm:spPr/>
      <dgm:t>
        <a:bodyPr/>
        <a:lstStyle/>
        <a:p>
          <a:r>
            <a:rPr lang="ru-RU" dirty="0" smtClean="0"/>
            <a:t>Активность генерации Идей на одного сотрудника</a:t>
          </a:r>
          <a:endParaRPr lang="ru-RU" dirty="0"/>
        </a:p>
      </dgm:t>
    </dgm:pt>
    <dgm:pt modelId="{1BD60F61-A019-4A58-AAC9-FD9C2FE052A2}" type="parTrans" cxnId="{B41CEC70-7433-4ED1-BD9A-6F33007B4087}">
      <dgm:prSet/>
      <dgm:spPr/>
      <dgm:t>
        <a:bodyPr/>
        <a:lstStyle/>
        <a:p>
          <a:endParaRPr lang="ru-RU"/>
        </a:p>
      </dgm:t>
    </dgm:pt>
    <dgm:pt modelId="{B0972917-073B-442B-AA92-277C3A68C9E0}" type="sibTrans" cxnId="{B41CEC70-7433-4ED1-BD9A-6F33007B4087}">
      <dgm:prSet/>
      <dgm:spPr/>
      <dgm:t>
        <a:bodyPr/>
        <a:lstStyle/>
        <a:p>
          <a:endParaRPr lang="ru-RU"/>
        </a:p>
      </dgm:t>
    </dgm:pt>
    <dgm:pt modelId="{6A8F494F-17F8-4731-8D70-7901CD286058}">
      <dgm:prSet phldrT="[Текст]"/>
      <dgm:spPr/>
      <dgm:t>
        <a:bodyPr/>
        <a:lstStyle/>
        <a:p>
          <a:r>
            <a:rPr lang="ru-RU" dirty="0" smtClean="0"/>
            <a:t>Доля принятых к реализации Идей от общего количества</a:t>
          </a:r>
          <a:endParaRPr lang="ru-RU" dirty="0"/>
        </a:p>
      </dgm:t>
    </dgm:pt>
    <dgm:pt modelId="{06D335B4-80F2-4F4E-A220-EA6698E21D84}" type="parTrans" cxnId="{5D98542D-AC21-4D83-B0F0-8D1A5EF174E7}">
      <dgm:prSet/>
      <dgm:spPr/>
      <dgm:t>
        <a:bodyPr/>
        <a:lstStyle/>
        <a:p>
          <a:endParaRPr lang="ru-RU"/>
        </a:p>
      </dgm:t>
    </dgm:pt>
    <dgm:pt modelId="{46335A68-5B1C-470E-883F-7C3B81A7BB6D}" type="sibTrans" cxnId="{5D98542D-AC21-4D83-B0F0-8D1A5EF174E7}">
      <dgm:prSet/>
      <dgm:spPr/>
      <dgm:t>
        <a:bodyPr/>
        <a:lstStyle/>
        <a:p>
          <a:endParaRPr lang="ru-RU"/>
        </a:p>
      </dgm:t>
    </dgm:pt>
    <dgm:pt modelId="{87F5F27F-D97F-4EC0-9979-B0AD06F39410}">
      <dgm:prSet phldrT="[Текст]"/>
      <dgm:spPr/>
      <dgm:t>
        <a:bodyPr/>
        <a:lstStyle/>
        <a:p>
          <a:r>
            <a:rPr lang="ru-RU" dirty="0" smtClean="0"/>
            <a:t>Доля отклоненных Идей от общего количества</a:t>
          </a:r>
          <a:endParaRPr lang="ru-RU" dirty="0"/>
        </a:p>
      </dgm:t>
    </dgm:pt>
    <dgm:pt modelId="{385B3A0C-FF9F-46DC-AD4D-F4F2562424A1}" type="parTrans" cxnId="{A9F18259-DD34-4BB0-8E3D-B7FBC1971291}">
      <dgm:prSet/>
      <dgm:spPr/>
      <dgm:t>
        <a:bodyPr/>
        <a:lstStyle/>
        <a:p>
          <a:endParaRPr lang="ru-RU"/>
        </a:p>
      </dgm:t>
    </dgm:pt>
    <dgm:pt modelId="{9A04920E-BDEA-4050-93D8-43FECD68A354}" type="sibTrans" cxnId="{A9F18259-DD34-4BB0-8E3D-B7FBC1971291}">
      <dgm:prSet/>
      <dgm:spPr/>
      <dgm:t>
        <a:bodyPr/>
        <a:lstStyle/>
        <a:p>
          <a:endParaRPr lang="ru-RU"/>
        </a:p>
      </dgm:t>
    </dgm:pt>
    <dgm:pt modelId="{23F355E2-C70C-4D4E-BF03-EE31E0E8732D}">
      <dgm:prSet phldrT="[Текст]"/>
      <dgm:spPr/>
      <dgm:t>
        <a:bodyPr/>
        <a:lstStyle/>
        <a:p>
          <a:r>
            <a:rPr lang="ru-RU" dirty="0" smtClean="0"/>
            <a:t>Среднее время рассмотрения Идей за период</a:t>
          </a:r>
          <a:endParaRPr lang="ru-RU" dirty="0"/>
        </a:p>
      </dgm:t>
    </dgm:pt>
    <dgm:pt modelId="{0D70513A-203E-4883-8CC9-55069285CFAE}" type="parTrans" cxnId="{8225A481-E313-4313-A90B-11AEA28FF759}">
      <dgm:prSet/>
      <dgm:spPr/>
      <dgm:t>
        <a:bodyPr/>
        <a:lstStyle/>
        <a:p>
          <a:endParaRPr lang="ru-RU"/>
        </a:p>
      </dgm:t>
    </dgm:pt>
    <dgm:pt modelId="{DAA7CF23-BFE2-4EF9-9D85-3F5ADD3BE715}" type="sibTrans" cxnId="{8225A481-E313-4313-A90B-11AEA28FF759}">
      <dgm:prSet/>
      <dgm:spPr/>
      <dgm:t>
        <a:bodyPr/>
        <a:lstStyle/>
        <a:p>
          <a:endParaRPr lang="ru-RU"/>
        </a:p>
      </dgm:t>
    </dgm:pt>
    <dgm:pt modelId="{F1984989-B9DA-45CA-8D8A-CFC17D22FF67}">
      <dgm:prSet phldrT="[Текст]"/>
      <dgm:spPr/>
      <dgm:t>
        <a:bodyPr/>
        <a:lstStyle/>
        <a:p>
          <a:r>
            <a:rPr lang="ru-RU" dirty="0" smtClean="0"/>
            <a:t>Экономический эффект от реализованных проектов улучшения</a:t>
          </a:r>
          <a:endParaRPr lang="ru-RU" dirty="0"/>
        </a:p>
      </dgm:t>
    </dgm:pt>
    <dgm:pt modelId="{590D0672-0257-483E-94DF-E506F25BA684}" type="parTrans" cxnId="{673EC6AE-4350-4A09-AAA6-AF568FC8ECC2}">
      <dgm:prSet/>
      <dgm:spPr/>
      <dgm:t>
        <a:bodyPr/>
        <a:lstStyle/>
        <a:p>
          <a:endParaRPr lang="ru-RU"/>
        </a:p>
      </dgm:t>
    </dgm:pt>
    <dgm:pt modelId="{63ADE86E-2855-4604-8F2B-BDF7D7CBC1B9}" type="sibTrans" cxnId="{673EC6AE-4350-4A09-AAA6-AF568FC8ECC2}">
      <dgm:prSet/>
      <dgm:spPr/>
      <dgm:t>
        <a:bodyPr/>
        <a:lstStyle/>
        <a:p>
          <a:endParaRPr lang="ru-RU"/>
        </a:p>
      </dgm:t>
    </dgm:pt>
    <dgm:pt modelId="{FC645F45-452B-490B-95A6-9951FB566343}">
      <dgm:prSet phldrT="[Текст]"/>
      <dgm:spPr/>
      <dgm:t>
        <a:bodyPr/>
        <a:lstStyle/>
        <a:p>
          <a:r>
            <a:rPr lang="ru-RU" dirty="0" smtClean="0"/>
            <a:t>Количество не рассмотренных Идей и дата самой ранней из них</a:t>
          </a:r>
          <a:endParaRPr lang="ru-RU" dirty="0"/>
        </a:p>
      </dgm:t>
    </dgm:pt>
    <dgm:pt modelId="{838D24E7-8753-439F-9E9D-4421456311EC}" type="parTrans" cxnId="{0402B84D-E0A5-4825-8C60-F1BBAD5778A0}">
      <dgm:prSet/>
      <dgm:spPr/>
      <dgm:t>
        <a:bodyPr/>
        <a:lstStyle/>
        <a:p>
          <a:endParaRPr lang="ru-RU"/>
        </a:p>
      </dgm:t>
    </dgm:pt>
    <dgm:pt modelId="{4344E799-D62D-49DE-84D0-328E092406EC}" type="sibTrans" cxnId="{0402B84D-E0A5-4825-8C60-F1BBAD5778A0}">
      <dgm:prSet/>
      <dgm:spPr/>
      <dgm:t>
        <a:bodyPr/>
        <a:lstStyle/>
        <a:p>
          <a:endParaRPr lang="ru-RU"/>
        </a:p>
      </dgm:t>
    </dgm:pt>
    <dgm:pt modelId="{DD27FC42-8612-40E7-8DC0-403763234BE6}">
      <dgm:prSet phldrT="[Текст]"/>
      <dgm:spPr/>
      <dgm:t>
        <a:bodyPr/>
        <a:lstStyle/>
        <a:p>
          <a:r>
            <a:rPr lang="ru-RU" dirty="0" smtClean="0"/>
            <a:t>Доля Идей, рекомендованных к тиражированию</a:t>
          </a:r>
          <a:endParaRPr lang="ru-RU" dirty="0"/>
        </a:p>
      </dgm:t>
    </dgm:pt>
    <dgm:pt modelId="{8CFC1AF2-F494-489D-BCA6-3DE05FC53850}" type="parTrans" cxnId="{74D5058E-B28B-4E23-8CB4-50EC10D5E983}">
      <dgm:prSet/>
      <dgm:spPr/>
      <dgm:t>
        <a:bodyPr/>
        <a:lstStyle/>
        <a:p>
          <a:endParaRPr lang="ru-RU"/>
        </a:p>
      </dgm:t>
    </dgm:pt>
    <dgm:pt modelId="{D3D6D267-F682-4AF2-B3B4-94E8C8ADCACD}" type="sibTrans" cxnId="{74D5058E-B28B-4E23-8CB4-50EC10D5E983}">
      <dgm:prSet/>
      <dgm:spPr/>
      <dgm:t>
        <a:bodyPr/>
        <a:lstStyle/>
        <a:p>
          <a:endParaRPr lang="ru-RU"/>
        </a:p>
      </dgm:t>
    </dgm:pt>
    <dgm:pt modelId="{96598433-5BB5-4529-9392-1AA8460A8A80}" type="pres">
      <dgm:prSet presAssocID="{66FB4869-2C9B-4ACF-A6B5-03DA39F7E01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43026A6-116D-4549-9B58-031827A37D09}" type="pres">
      <dgm:prSet presAssocID="{66FB4869-2C9B-4ACF-A6B5-03DA39F7E010}" presName="Name1" presStyleCnt="0"/>
      <dgm:spPr/>
      <dgm:t>
        <a:bodyPr/>
        <a:lstStyle/>
        <a:p>
          <a:endParaRPr lang="ru-RU"/>
        </a:p>
      </dgm:t>
    </dgm:pt>
    <dgm:pt modelId="{9FD46349-E8D7-4BD3-91E0-9D0AE8B1059A}" type="pres">
      <dgm:prSet presAssocID="{66FB4869-2C9B-4ACF-A6B5-03DA39F7E010}" presName="cycle" presStyleCnt="0"/>
      <dgm:spPr/>
      <dgm:t>
        <a:bodyPr/>
        <a:lstStyle/>
        <a:p>
          <a:endParaRPr lang="ru-RU"/>
        </a:p>
      </dgm:t>
    </dgm:pt>
    <dgm:pt modelId="{F6802EF4-7886-4839-AC89-A049DCF0AF64}" type="pres">
      <dgm:prSet presAssocID="{66FB4869-2C9B-4ACF-A6B5-03DA39F7E010}" presName="srcNode" presStyleLbl="node1" presStyleIdx="0" presStyleCnt="7"/>
      <dgm:spPr/>
      <dgm:t>
        <a:bodyPr/>
        <a:lstStyle/>
        <a:p>
          <a:endParaRPr lang="ru-RU"/>
        </a:p>
      </dgm:t>
    </dgm:pt>
    <dgm:pt modelId="{FB11E5AE-E775-4907-A98D-B6DA81D0D7B4}" type="pres">
      <dgm:prSet presAssocID="{66FB4869-2C9B-4ACF-A6B5-03DA39F7E010}" presName="conn" presStyleLbl="parChTrans1D2" presStyleIdx="0" presStyleCnt="1"/>
      <dgm:spPr/>
      <dgm:t>
        <a:bodyPr/>
        <a:lstStyle/>
        <a:p>
          <a:endParaRPr lang="ru-RU"/>
        </a:p>
      </dgm:t>
    </dgm:pt>
    <dgm:pt modelId="{F8361115-DEFD-4A38-91A9-E622BB4BB267}" type="pres">
      <dgm:prSet presAssocID="{66FB4869-2C9B-4ACF-A6B5-03DA39F7E010}" presName="extraNode" presStyleLbl="node1" presStyleIdx="0" presStyleCnt="7"/>
      <dgm:spPr/>
      <dgm:t>
        <a:bodyPr/>
        <a:lstStyle/>
        <a:p>
          <a:endParaRPr lang="ru-RU"/>
        </a:p>
      </dgm:t>
    </dgm:pt>
    <dgm:pt modelId="{F9678CCE-AF48-4DAE-B62A-E14A6A2C4960}" type="pres">
      <dgm:prSet presAssocID="{66FB4869-2C9B-4ACF-A6B5-03DA39F7E010}" presName="dstNode" presStyleLbl="node1" presStyleIdx="0" presStyleCnt="7"/>
      <dgm:spPr/>
      <dgm:t>
        <a:bodyPr/>
        <a:lstStyle/>
        <a:p>
          <a:endParaRPr lang="ru-RU"/>
        </a:p>
      </dgm:t>
    </dgm:pt>
    <dgm:pt modelId="{B1D33133-9A10-4CE7-B2D2-773E39955A72}" type="pres">
      <dgm:prSet presAssocID="{34A45D20-79AA-4F69-8E0D-8017490C7E4E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1EFBEC-7385-4317-ABCD-FDD25DD2F0A4}" type="pres">
      <dgm:prSet presAssocID="{34A45D20-79AA-4F69-8E0D-8017490C7E4E}" presName="accent_1" presStyleCnt="0"/>
      <dgm:spPr/>
      <dgm:t>
        <a:bodyPr/>
        <a:lstStyle/>
        <a:p>
          <a:endParaRPr lang="ru-RU"/>
        </a:p>
      </dgm:t>
    </dgm:pt>
    <dgm:pt modelId="{28D0117A-4913-4122-A1C7-4D830151F864}" type="pres">
      <dgm:prSet presAssocID="{34A45D20-79AA-4F69-8E0D-8017490C7E4E}" presName="accentRepeatNode" presStyleLbl="solidFgAcc1" presStyleIdx="0" presStyleCnt="7"/>
      <dgm:spPr/>
      <dgm:t>
        <a:bodyPr/>
        <a:lstStyle/>
        <a:p>
          <a:endParaRPr lang="ru-RU"/>
        </a:p>
      </dgm:t>
    </dgm:pt>
    <dgm:pt modelId="{5AABEF69-8684-4AEB-A849-A6AF6B442001}" type="pres">
      <dgm:prSet presAssocID="{6A8F494F-17F8-4731-8D70-7901CD286058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21DAD-03EB-44FE-A246-6B2A2C9552F2}" type="pres">
      <dgm:prSet presAssocID="{6A8F494F-17F8-4731-8D70-7901CD286058}" presName="accent_2" presStyleCnt="0"/>
      <dgm:spPr/>
      <dgm:t>
        <a:bodyPr/>
        <a:lstStyle/>
        <a:p>
          <a:endParaRPr lang="ru-RU"/>
        </a:p>
      </dgm:t>
    </dgm:pt>
    <dgm:pt modelId="{7C044FCB-3161-4DE3-86BD-963A4F113E95}" type="pres">
      <dgm:prSet presAssocID="{6A8F494F-17F8-4731-8D70-7901CD286058}" presName="accentRepeatNode" presStyleLbl="solidFgAcc1" presStyleIdx="1" presStyleCnt="7"/>
      <dgm:spPr/>
      <dgm:t>
        <a:bodyPr/>
        <a:lstStyle/>
        <a:p>
          <a:endParaRPr lang="ru-RU"/>
        </a:p>
      </dgm:t>
    </dgm:pt>
    <dgm:pt modelId="{39B67C6F-2317-40DE-AE28-E010076E7605}" type="pres">
      <dgm:prSet presAssocID="{FC645F45-452B-490B-95A6-9951FB56634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DF7261-AD60-4D50-A575-D9522AA1A003}" type="pres">
      <dgm:prSet presAssocID="{FC645F45-452B-490B-95A6-9951FB566343}" presName="accent_3" presStyleCnt="0"/>
      <dgm:spPr/>
      <dgm:t>
        <a:bodyPr/>
        <a:lstStyle/>
        <a:p>
          <a:endParaRPr lang="ru-RU"/>
        </a:p>
      </dgm:t>
    </dgm:pt>
    <dgm:pt modelId="{4AE80EB8-F7E2-42FB-82C1-F4410EA703D9}" type="pres">
      <dgm:prSet presAssocID="{FC645F45-452B-490B-95A6-9951FB566343}" presName="accentRepeatNode" presStyleLbl="solidFgAcc1" presStyleIdx="2" presStyleCnt="7"/>
      <dgm:spPr/>
      <dgm:t>
        <a:bodyPr/>
        <a:lstStyle/>
        <a:p>
          <a:endParaRPr lang="ru-RU"/>
        </a:p>
      </dgm:t>
    </dgm:pt>
    <dgm:pt modelId="{247F0790-D322-4DF1-BF5A-F5A2E6EDAA33}" type="pres">
      <dgm:prSet presAssocID="{87F5F27F-D97F-4EC0-9979-B0AD06F39410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78574-6F3A-4CEA-A484-53ACBA882250}" type="pres">
      <dgm:prSet presAssocID="{87F5F27F-D97F-4EC0-9979-B0AD06F39410}" presName="accent_4" presStyleCnt="0"/>
      <dgm:spPr/>
      <dgm:t>
        <a:bodyPr/>
        <a:lstStyle/>
        <a:p>
          <a:endParaRPr lang="ru-RU"/>
        </a:p>
      </dgm:t>
    </dgm:pt>
    <dgm:pt modelId="{A07E1E91-E890-4439-90F5-34893EFAB049}" type="pres">
      <dgm:prSet presAssocID="{87F5F27F-D97F-4EC0-9979-B0AD06F39410}" presName="accentRepeatNode" presStyleLbl="solidFgAcc1" presStyleIdx="3" presStyleCnt="7"/>
      <dgm:spPr/>
      <dgm:t>
        <a:bodyPr/>
        <a:lstStyle/>
        <a:p>
          <a:endParaRPr lang="ru-RU"/>
        </a:p>
      </dgm:t>
    </dgm:pt>
    <dgm:pt modelId="{E796913A-E88F-4CE8-A0F4-E1607A9B44C4}" type="pres">
      <dgm:prSet presAssocID="{F1984989-B9DA-45CA-8D8A-CFC17D22FF67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AEE495-C31C-4EB6-A567-761CB56B6D34}" type="pres">
      <dgm:prSet presAssocID="{F1984989-B9DA-45CA-8D8A-CFC17D22FF67}" presName="accent_5" presStyleCnt="0"/>
      <dgm:spPr/>
      <dgm:t>
        <a:bodyPr/>
        <a:lstStyle/>
        <a:p>
          <a:endParaRPr lang="ru-RU"/>
        </a:p>
      </dgm:t>
    </dgm:pt>
    <dgm:pt modelId="{716A9DA6-BED6-4A29-9F57-80C77D086B37}" type="pres">
      <dgm:prSet presAssocID="{F1984989-B9DA-45CA-8D8A-CFC17D22FF67}" presName="accentRepeatNode" presStyleLbl="solidFgAcc1" presStyleIdx="4" presStyleCnt="7"/>
      <dgm:spPr/>
      <dgm:t>
        <a:bodyPr/>
        <a:lstStyle/>
        <a:p>
          <a:endParaRPr lang="ru-RU"/>
        </a:p>
      </dgm:t>
    </dgm:pt>
    <dgm:pt modelId="{3B8A85A8-1EF6-4545-AFCE-BF4231FB98D9}" type="pres">
      <dgm:prSet presAssocID="{DD27FC42-8612-40E7-8DC0-403763234BE6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F842DA-314A-4BD1-BB0F-05EEF5A59FEA}" type="pres">
      <dgm:prSet presAssocID="{DD27FC42-8612-40E7-8DC0-403763234BE6}" presName="accent_6" presStyleCnt="0"/>
      <dgm:spPr/>
      <dgm:t>
        <a:bodyPr/>
        <a:lstStyle/>
        <a:p>
          <a:endParaRPr lang="ru-RU"/>
        </a:p>
      </dgm:t>
    </dgm:pt>
    <dgm:pt modelId="{28D81854-5581-4B27-BE89-767A75D25798}" type="pres">
      <dgm:prSet presAssocID="{DD27FC42-8612-40E7-8DC0-403763234BE6}" presName="accentRepeatNode" presStyleLbl="solidFgAcc1" presStyleIdx="5" presStyleCnt="7"/>
      <dgm:spPr/>
      <dgm:t>
        <a:bodyPr/>
        <a:lstStyle/>
        <a:p>
          <a:endParaRPr lang="ru-RU"/>
        </a:p>
      </dgm:t>
    </dgm:pt>
    <dgm:pt modelId="{C7A8DC11-A4B0-453B-BBFA-B025AB4C289C}" type="pres">
      <dgm:prSet presAssocID="{23F355E2-C70C-4D4E-BF03-EE31E0E8732D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F2035-2F76-4786-B4BA-2557C57F5129}" type="pres">
      <dgm:prSet presAssocID="{23F355E2-C70C-4D4E-BF03-EE31E0E8732D}" presName="accent_7" presStyleCnt="0"/>
      <dgm:spPr/>
      <dgm:t>
        <a:bodyPr/>
        <a:lstStyle/>
        <a:p>
          <a:endParaRPr lang="ru-RU"/>
        </a:p>
      </dgm:t>
    </dgm:pt>
    <dgm:pt modelId="{2A3A1BB8-D9ED-4075-90BA-1A79FF6DC692}" type="pres">
      <dgm:prSet presAssocID="{23F355E2-C70C-4D4E-BF03-EE31E0E8732D}" presName="accentRepeatNode" presStyleLbl="solidFgAcc1" presStyleIdx="6" presStyleCnt="7"/>
      <dgm:spPr/>
      <dgm:t>
        <a:bodyPr/>
        <a:lstStyle/>
        <a:p>
          <a:endParaRPr lang="ru-RU"/>
        </a:p>
      </dgm:t>
    </dgm:pt>
  </dgm:ptLst>
  <dgm:cxnLst>
    <dgm:cxn modelId="{673EC6AE-4350-4A09-AAA6-AF568FC8ECC2}" srcId="{66FB4869-2C9B-4ACF-A6B5-03DA39F7E010}" destId="{F1984989-B9DA-45CA-8D8A-CFC17D22FF67}" srcOrd="4" destOrd="0" parTransId="{590D0672-0257-483E-94DF-E506F25BA684}" sibTransId="{63ADE86E-2855-4604-8F2B-BDF7D7CBC1B9}"/>
    <dgm:cxn modelId="{A9F18259-DD34-4BB0-8E3D-B7FBC1971291}" srcId="{66FB4869-2C9B-4ACF-A6B5-03DA39F7E010}" destId="{87F5F27F-D97F-4EC0-9979-B0AD06F39410}" srcOrd="3" destOrd="0" parTransId="{385B3A0C-FF9F-46DC-AD4D-F4F2562424A1}" sibTransId="{9A04920E-BDEA-4050-93D8-43FECD68A354}"/>
    <dgm:cxn modelId="{88A6821B-B048-46E0-A77E-0F3491732BE3}" type="presOf" srcId="{66FB4869-2C9B-4ACF-A6B5-03DA39F7E010}" destId="{96598433-5BB5-4529-9392-1AA8460A8A80}" srcOrd="0" destOrd="0" presId="urn:microsoft.com/office/officeart/2008/layout/VerticalCurvedList"/>
    <dgm:cxn modelId="{79E87392-2A0B-4368-A1CA-5826D542FC70}" type="presOf" srcId="{FC645F45-452B-490B-95A6-9951FB566343}" destId="{39B67C6F-2317-40DE-AE28-E010076E7605}" srcOrd="0" destOrd="0" presId="urn:microsoft.com/office/officeart/2008/layout/VerticalCurvedList"/>
    <dgm:cxn modelId="{40EF8643-A476-41D8-A667-C36A08F526FC}" type="presOf" srcId="{B0972917-073B-442B-AA92-277C3A68C9E0}" destId="{FB11E5AE-E775-4907-A98D-B6DA81D0D7B4}" srcOrd="0" destOrd="0" presId="urn:microsoft.com/office/officeart/2008/layout/VerticalCurvedList"/>
    <dgm:cxn modelId="{EF6EC323-3FFC-4394-98F5-E6BF32731DDC}" type="presOf" srcId="{34A45D20-79AA-4F69-8E0D-8017490C7E4E}" destId="{B1D33133-9A10-4CE7-B2D2-773E39955A72}" srcOrd="0" destOrd="0" presId="urn:microsoft.com/office/officeart/2008/layout/VerticalCurvedList"/>
    <dgm:cxn modelId="{630C1ED8-E387-4C0E-A78A-D0EE5529A7D2}" type="presOf" srcId="{6A8F494F-17F8-4731-8D70-7901CD286058}" destId="{5AABEF69-8684-4AEB-A849-A6AF6B442001}" srcOrd="0" destOrd="0" presId="urn:microsoft.com/office/officeart/2008/layout/VerticalCurvedList"/>
    <dgm:cxn modelId="{90981B17-949A-4ECB-A5F6-849535373D32}" type="presOf" srcId="{DD27FC42-8612-40E7-8DC0-403763234BE6}" destId="{3B8A85A8-1EF6-4545-AFCE-BF4231FB98D9}" srcOrd="0" destOrd="0" presId="urn:microsoft.com/office/officeart/2008/layout/VerticalCurvedList"/>
    <dgm:cxn modelId="{B41CEC70-7433-4ED1-BD9A-6F33007B4087}" srcId="{66FB4869-2C9B-4ACF-A6B5-03DA39F7E010}" destId="{34A45D20-79AA-4F69-8E0D-8017490C7E4E}" srcOrd="0" destOrd="0" parTransId="{1BD60F61-A019-4A58-AAC9-FD9C2FE052A2}" sibTransId="{B0972917-073B-442B-AA92-277C3A68C9E0}"/>
    <dgm:cxn modelId="{74D5058E-B28B-4E23-8CB4-50EC10D5E983}" srcId="{66FB4869-2C9B-4ACF-A6B5-03DA39F7E010}" destId="{DD27FC42-8612-40E7-8DC0-403763234BE6}" srcOrd="5" destOrd="0" parTransId="{8CFC1AF2-F494-489D-BCA6-3DE05FC53850}" sibTransId="{D3D6D267-F682-4AF2-B3B4-94E8C8ADCACD}"/>
    <dgm:cxn modelId="{3A0B0235-E818-4138-9E20-51EBF385AE85}" type="presOf" srcId="{23F355E2-C70C-4D4E-BF03-EE31E0E8732D}" destId="{C7A8DC11-A4B0-453B-BBFA-B025AB4C289C}" srcOrd="0" destOrd="0" presId="urn:microsoft.com/office/officeart/2008/layout/VerticalCurvedList"/>
    <dgm:cxn modelId="{0402B84D-E0A5-4825-8C60-F1BBAD5778A0}" srcId="{66FB4869-2C9B-4ACF-A6B5-03DA39F7E010}" destId="{FC645F45-452B-490B-95A6-9951FB566343}" srcOrd="2" destOrd="0" parTransId="{838D24E7-8753-439F-9E9D-4421456311EC}" sibTransId="{4344E799-D62D-49DE-84D0-328E092406EC}"/>
    <dgm:cxn modelId="{F56A5770-2223-4B4D-B5BC-E6B2A246E40D}" type="presOf" srcId="{F1984989-B9DA-45CA-8D8A-CFC17D22FF67}" destId="{E796913A-E88F-4CE8-A0F4-E1607A9B44C4}" srcOrd="0" destOrd="0" presId="urn:microsoft.com/office/officeart/2008/layout/VerticalCurvedList"/>
    <dgm:cxn modelId="{8225A481-E313-4313-A90B-11AEA28FF759}" srcId="{66FB4869-2C9B-4ACF-A6B5-03DA39F7E010}" destId="{23F355E2-C70C-4D4E-BF03-EE31E0E8732D}" srcOrd="6" destOrd="0" parTransId="{0D70513A-203E-4883-8CC9-55069285CFAE}" sibTransId="{DAA7CF23-BFE2-4EF9-9D85-3F5ADD3BE715}"/>
    <dgm:cxn modelId="{5D98542D-AC21-4D83-B0F0-8D1A5EF174E7}" srcId="{66FB4869-2C9B-4ACF-A6B5-03DA39F7E010}" destId="{6A8F494F-17F8-4731-8D70-7901CD286058}" srcOrd="1" destOrd="0" parTransId="{06D335B4-80F2-4F4E-A220-EA6698E21D84}" sibTransId="{46335A68-5B1C-470E-883F-7C3B81A7BB6D}"/>
    <dgm:cxn modelId="{C91E05AD-2730-4E6C-989D-C939BA43566A}" type="presOf" srcId="{87F5F27F-D97F-4EC0-9979-B0AD06F39410}" destId="{247F0790-D322-4DF1-BF5A-F5A2E6EDAA33}" srcOrd="0" destOrd="0" presId="urn:microsoft.com/office/officeart/2008/layout/VerticalCurvedList"/>
    <dgm:cxn modelId="{65006B7F-7449-475F-AB27-D278930A6D72}" type="presParOf" srcId="{96598433-5BB5-4529-9392-1AA8460A8A80}" destId="{343026A6-116D-4549-9B58-031827A37D09}" srcOrd="0" destOrd="0" presId="urn:microsoft.com/office/officeart/2008/layout/VerticalCurvedList"/>
    <dgm:cxn modelId="{C8E84A08-9DCE-4B6C-9CB0-10133314F179}" type="presParOf" srcId="{343026A6-116D-4549-9B58-031827A37D09}" destId="{9FD46349-E8D7-4BD3-91E0-9D0AE8B1059A}" srcOrd="0" destOrd="0" presId="urn:microsoft.com/office/officeart/2008/layout/VerticalCurvedList"/>
    <dgm:cxn modelId="{8A874D5F-22E0-4238-8C49-D108F5906AD9}" type="presParOf" srcId="{9FD46349-E8D7-4BD3-91E0-9D0AE8B1059A}" destId="{F6802EF4-7886-4839-AC89-A049DCF0AF64}" srcOrd="0" destOrd="0" presId="urn:microsoft.com/office/officeart/2008/layout/VerticalCurvedList"/>
    <dgm:cxn modelId="{B28516B7-0582-4902-90DF-CA5368B3329C}" type="presParOf" srcId="{9FD46349-E8D7-4BD3-91E0-9D0AE8B1059A}" destId="{FB11E5AE-E775-4907-A98D-B6DA81D0D7B4}" srcOrd="1" destOrd="0" presId="urn:microsoft.com/office/officeart/2008/layout/VerticalCurvedList"/>
    <dgm:cxn modelId="{3068A7EB-17BA-48D5-AB7D-6EE38E11D449}" type="presParOf" srcId="{9FD46349-E8D7-4BD3-91E0-9D0AE8B1059A}" destId="{F8361115-DEFD-4A38-91A9-E622BB4BB267}" srcOrd="2" destOrd="0" presId="urn:microsoft.com/office/officeart/2008/layout/VerticalCurvedList"/>
    <dgm:cxn modelId="{5E3F8623-4246-43C6-9891-D197176A8C66}" type="presParOf" srcId="{9FD46349-E8D7-4BD3-91E0-9D0AE8B1059A}" destId="{F9678CCE-AF48-4DAE-B62A-E14A6A2C4960}" srcOrd="3" destOrd="0" presId="urn:microsoft.com/office/officeart/2008/layout/VerticalCurvedList"/>
    <dgm:cxn modelId="{8824718E-3F79-4D89-9E74-3082BF2C7E36}" type="presParOf" srcId="{343026A6-116D-4549-9B58-031827A37D09}" destId="{B1D33133-9A10-4CE7-B2D2-773E39955A72}" srcOrd="1" destOrd="0" presId="urn:microsoft.com/office/officeart/2008/layout/VerticalCurvedList"/>
    <dgm:cxn modelId="{F3CEE872-F79D-44F7-8EB7-EBEE780670A2}" type="presParOf" srcId="{343026A6-116D-4549-9B58-031827A37D09}" destId="{851EFBEC-7385-4317-ABCD-FDD25DD2F0A4}" srcOrd="2" destOrd="0" presId="urn:microsoft.com/office/officeart/2008/layout/VerticalCurvedList"/>
    <dgm:cxn modelId="{A19A86C0-9B03-4A6D-A216-088B0954BC31}" type="presParOf" srcId="{851EFBEC-7385-4317-ABCD-FDD25DD2F0A4}" destId="{28D0117A-4913-4122-A1C7-4D830151F864}" srcOrd="0" destOrd="0" presId="urn:microsoft.com/office/officeart/2008/layout/VerticalCurvedList"/>
    <dgm:cxn modelId="{60167E09-7390-41B2-8063-72D151417EAE}" type="presParOf" srcId="{343026A6-116D-4549-9B58-031827A37D09}" destId="{5AABEF69-8684-4AEB-A849-A6AF6B442001}" srcOrd="3" destOrd="0" presId="urn:microsoft.com/office/officeart/2008/layout/VerticalCurvedList"/>
    <dgm:cxn modelId="{9ADC35B6-785C-4C1F-A447-390E3EA86F22}" type="presParOf" srcId="{343026A6-116D-4549-9B58-031827A37D09}" destId="{F9921DAD-03EB-44FE-A246-6B2A2C9552F2}" srcOrd="4" destOrd="0" presId="urn:microsoft.com/office/officeart/2008/layout/VerticalCurvedList"/>
    <dgm:cxn modelId="{D1C69FA7-1E59-46FD-9891-B8732F2BECCB}" type="presParOf" srcId="{F9921DAD-03EB-44FE-A246-6B2A2C9552F2}" destId="{7C044FCB-3161-4DE3-86BD-963A4F113E95}" srcOrd="0" destOrd="0" presId="urn:microsoft.com/office/officeart/2008/layout/VerticalCurvedList"/>
    <dgm:cxn modelId="{C93F9E66-BE31-4BEF-AB51-E9D36DBA8FAD}" type="presParOf" srcId="{343026A6-116D-4549-9B58-031827A37D09}" destId="{39B67C6F-2317-40DE-AE28-E010076E7605}" srcOrd="5" destOrd="0" presId="urn:microsoft.com/office/officeart/2008/layout/VerticalCurvedList"/>
    <dgm:cxn modelId="{540480E1-F842-44E7-B681-A09B81B6DFED}" type="presParOf" srcId="{343026A6-116D-4549-9B58-031827A37D09}" destId="{E4DF7261-AD60-4D50-A575-D9522AA1A003}" srcOrd="6" destOrd="0" presId="urn:microsoft.com/office/officeart/2008/layout/VerticalCurvedList"/>
    <dgm:cxn modelId="{6E4191A2-FBCB-4A90-886D-8CD6B701893B}" type="presParOf" srcId="{E4DF7261-AD60-4D50-A575-D9522AA1A003}" destId="{4AE80EB8-F7E2-42FB-82C1-F4410EA703D9}" srcOrd="0" destOrd="0" presId="urn:microsoft.com/office/officeart/2008/layout/VerticalCurvedList"/>
    <dgm:cxn modelId="{2C123D25-CD31-4BB5-8A1D-E62BE04B6954}" type="presParOf" srcId="{343026A6-116D-4549-9B58-031827A37D09}" destId="{247F0790-D322-4DF1-BF5A-F5A2E6EDAA33}" srcOrd="7" destOrd="0" presId="urn:microsoft.com/office/officeart/2008/layout/VerticalCurvedList"/>
    <dgm:cxn modelId="{30AE6937-1911-4406-8F00-CE8F78C490E2}" type="presParOf" srcId="{343026A6-116D-4549-9B58-031827A37D09}" destId="{15378574-6F3A-4CEA-A484-53ACBA882250}" srcOrd="8" destOrd="0" presId="urn:microsoft.com/office/officeart/2008/layout/VerticalCurvedList"/>
    <dgm:cxn modelId="{5B2D9ED6-9619-404A-9FC8-1F85806309E8}" type="presParOf" srcId="{15378574-6F3A-4CEA-A484-53ACBA882250}" destId="{A07E1E91-E890-4439-90F5-34893EFAB049}" srcOrd="0" destOrd="0" presId="urn:microsoft.com/office/officeart/2008/layout/VerticalCurvedList"/>
    <dgm:cxn modelId="{6A674CC0-9036-4A01-B165-0D6872D6C585}" type="presParOf" srcId="{343026A6-116D-4549-9B58-031827A37D09}" destId="{E796913A-E88F-4CE8-A0F4-E1607A9B44C4}" srcOrd="9" destOrd="0" presId="urn:microsoft.com/office/officeart/2008/layout/VerticalCurvedList"/>
    <dgm:cxn modelId="{E0BDFE3D-FF62-4894-9FFE-3333355B8FEF}" type="presParOf" srcId="{343026A6-116D-4549-9B58-031827A37D09}" destId="{C3AEE495-C31C-4EB6-A567-761CB56B6D34}" srcOrd="10" destOrd="0" presId="urn:microsoft.com/office/officeart/2008/layout/VerticalCurvedList"/>
    <dgm:cxn modelId="{34DB97AA-3342-41F3-9104-84190E6F489F}" type="presParOf" srcId="{C3AEE495-C31C-4EB6-A567-761CB56B6D34}" destId="{716A9DA6-BED6-4A29-9F57-80C77D086B37}" srcOrd="0" destOrd="0" presId="urn:microsoft.com/office/officeart/2008/layout/VerticalCurvedList"/>
    <dgm:cxn modelId="{55000EBC-D263-4AE8-B13B-064B56AC1AA7}" type="presParOf" srcId="{343026A6-116D-4549-9B58-031827A37D09}" destId="{3B8A85A8-1EF6-4545-AFCE-BF4231FB98D9}" srcOrd="11" destOrd="0" presId="urn:microsoft.com/office/officeart/2008/layout/VerticalCurvedList"/>
    <dgm:cxn modelId="{CA12E8FC-4DCA-4459-AC50-ABD5121F1CA5}" type="presParOf" srcId="{343026A6-116D-4549-9B58-031827A37D09}" destId="{84F842DA-314A-4BD1-BB0F-05EEF5A59FEA}" srcOrd="12" destOrd="0" presId="urn:microsoft.com/office/officeart/2008/layout/VerticalCurvedList"/>
    <dgm:cxn modelId="{42CCC877-989D-46D9-8246-D747D85CD6AF}" type="presParOf" srcId="{84F842DA-314A-4BD1-BB0F-05EEF5A59FEA}" destId="{28D81854-5581-4B27-BE89-767A75D25798}" srcOrd="0" destOrd="0" presId="urn:microsoft.com/office/officeart/2008/layout/VerticalCurvedList"/>
    <dgm:cxn modelId="{FD00DF0A-9058-456C-8376-A8447660477B}" type="presParOf" srcId="{343026A6-116D-4549-9B58-031827A37D09}" destId="{C7A8DC11-A4B0-453B-BBFA-B025AB4C289C}" srcOrd="13" destOrd="0" presId="urn:microsoft.com/office/officeart/2008/layout/VerticalCurvedList"/>
    <dgm:cxn modelId="{3D46181D-6618-4652-A3BC-81B869116D03}" type="presParOf" srcId="{343026A6-116D-4549-9B58-031827A37D09}" destId="{113F2035-2F76-4786-B4BA-2557C57F5129}" srcOrd="14" destOrd="0" presId="urn:microsoft.com/office/officeart/2008/layout/VerticalCurvedList"/>
    <dgm:cxn modelId="{08E21616-E951-4F66-AFA6-8F2C008D50D5}" type="presParOf" srcId="{113F2035-2F76-4786-B4BA-2557C57F5129}" destId="{2A3A1BB8-D9ED-4075-90BA-1A79FF6DC69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37BB831-F727-44A7-B2B6-F04CA71CDB3E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C2A6692-62E6-4F54-95D7-302785ADF34C}">
      <dgm:prSet phldrT="[Текст]" custT="1"/>
      <dgm:spPr/>
      <dgm:t>
        <a:bodyPr/>
        <a:lstStyle/>
        <a:p>
          <a:r>
            <a:rPr lang="ru-RU" sz="3600" dirty="0" smtClean="0">
              <a:latin typeface="Myriad Pro" panose="020B0503030403020204" charset="0"/>
            </a:rPr>
            <a:t>Ключевые факторы успеха</a:t>
          </a:r>
          <a:endParaRPr lang="ru-RU" sz="3600" dirty="0">
            <a:latin typeface="Myriad Pro" panose="020B0503030403020204" charset="0"/>
          </a:endParaRPr>
        </a:p>
      </dgm:t>
    </dgm:pt>
    <dgm:pt modelId="{B1504E80-D9DF-4D3E-8C86-F8D77E36D12B}" type="parTrans" cxnId="{93A6437E-1EA5-4DCE-B954-54542AB86195}">
      <dgm:prSet/>
      <dgm:spPr/>
      <dgm:t>
        <a:bodyPr/>
        <a:lstStyle/>
        <a:p>
          <a:endParaRPr lang="ru-RU"/>
        </a:p>
      </dgm:t>
    </dgm:pt>
    <dgm:pt modelId="{25F7BA12-3478-4FBE-BABD-8105896EEE8E}" type="sibTrans" cxnId="{93A6437E-1EA5-4DCE-B954-54542AB86195}">
      <dgm:prSet/>
      <dgm:spPr/>
      <dgm:t>
        <a:bodyPr/>
        <a:lstStyle/>
        <a:p>
          <a:endParaRPr lang="ru-RU"/>
        </a:p>
      </dgm:t>
    </dgm:pt>
    <dgm:pt modelId="{D0EBE970-25CD-468F-ABD8-70B0CF3BAEA0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2E6B"/>
              </a:solidFill>
              <a:latin typeface="Myriad Pro" panose="020B0503030403020204" charset="0"/>
            </a:rPr>
            <a:t>Принимаются любые Идеи</a:t>
          </a:r>
          <a:endParaRPr lang="ru-RU" sz="20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3375A7BD-7F7C-48F1-AB4C-257DAF11743B}" type="parTrans" cxnId="{4C0160A8-3743-4B60-A514-877C1D01496F}">
      <dgm:prSet/>
      <dgm:spPr/>
      <dgm:t>
        <a:bodyPr/>
        <a:lstStyle/>
        <a:p>
          <a:endParaRPr lang="ru-RU"/>
        </a:p>
      </dgm:t>
    </dgm:pt>
    <dgm:pt modelId="{F8D600FD-6701-454A-BA49-4391902D82D4}" type="sibTrans" cxnId="{4C0160A8-3743-4B60-A514-877C1D01496F}">
      <dgm:prSet/>
      <dgm:spPr/>
      <dgm:t>
        <a:bodyPr/>
        <a:lstStyle/>
        <a:p>
          <a:endParaRPr lang="ru-RU"/>
        </a:p>
      </dgm:t>
    </dgm:pt>
    <dgm:pt modelId="{C97E53A9-2500-4FD4-9BDD-8ACDAEA0A37A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2E6B"/>
              </a:solidFill>
              <a:latin typeface="Myriad Pro" panose="020B0503030403020204" charset="0"/>
            </a:rPr>
            <a:t>Регулярное и прозрачное рассмотрение Идей</a:t>
          </a:r>
          <a:endParaRPr lang="ru-RU" sz="20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5547095A-67A5-430B-A71B-9442C1A13376}" type="parTrans" cxnId="{D94EA766-362D-43B4-A243-292C000DA799}">
      <dgm:prSet/>
      <dgm:spPr/>
      <dgm:t>
        <a:bodyPr/>
        <a:lstStyle/>
        <a:p>
          <a:endParaRPr lang="ru-RU"/>
        </a:p>
      </dgm:t>
    </dgm:pt>
    <dgm:pt modelId="{966BE972-81DA-404F-AECE-3E2D24E99665}" type="sibTrans" cxnId="{D94EA766-362D-43B4-A243-292C000DA799}">
      <dgm:prSet/>
      <dgm:spPr/>
      <dgm:t>
        <a:bodyPr/>
        <a:lstStyle/>
        <a:p>
          <a:endParaRPr lang="ru-RU"/>
        </a:p>
      </dgm:t>
    </dgm:pt>
    <dgm:pt modelId="{123B5413-01AF-41E5-8715-3D5329203829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2E6B"/>
              </a:solidFill>
              <a:latin typeface="Myriad Pro" panose="020B0503030403020204" charset="0"/>
            </a:rPr>
            <a:t>Заинтересованность со стороны руководства </a:t>
          </a:r>
          <a:endParaRPr lang="ru-RU" sz="20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CA491E2A-4700-4087-813B-F540FEBE1C20}" type="parTrans" cxnId="{AC1BA113-2F78-4467-9EAC-8385D5B666D8}">
      <dgm:prSet/>
      <dgm:spPr/>
      <dgm:t>
        <a:bodyPr/>
        <a:lstStyle/>
        <a:p>
          <a:endParaRPr lang="ru-RU"/>
        </a:p>
      </dgm:t>
    </dgm:pt>
    <dgm:pt modelId="{47598A18-709F-461E-8FC8-70C308DB6BE5}" type="sibTrans" cxnId="{AC1BA113-2F78-4467-9EAC-8385D5B666D8}">
      <dgm:prSet/>
      <dgm:spPr/>
      <dgm:t>
        <a:bodyPr/>
        <a:lstStyle/>
        <a:p>
          <a:endParaRPr lang="ru-RU"/>
        </a:p>
      </dgm:t>
    </dgm:pt>
    <dgm:pt modelId="{E2CCD8FE-29CD-407E-A789-A34B0B25133E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2E6B"/>
              </a:solidFill>
              <a:latin typeface="Myriad Pro" panose="020B0503030403020204" charset="0"/>
            </a:rPr>
            <a:t>Поощрение авторов успешных Идей</a:t>
          </a:r>
          <a:endParaRPr lang="ru-RU" sz="20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597696CF-3918-41F2-9E4A-37663180F173}" type="parTrans" cxnId="{4CD61635-226D-451F-8A1D-10E25C530F3B}">
      <dgm:prSet/>
      <dgm:spPr/>
      <dgm:t>
        <a:bodyPr/>
        <a:lstStyle/>
        <a:p>
          <a:endParaRPr lang="ru-RU"/>
        </a:p>
      </dgm:t>
    </dgm:pt>
    <dgm:pt modelId="{249FB01E-F939-400A-95E2-FD7D6C822B69}" type="sibTrans" cxnId="{4CD61635-226D-451F-8A1D-10E25C530F3B}">
      <dgm:prSet/>
      <dgm:spPr/>
      <dgm:t>
        <a:bodyPr/>
        <a:lstStyle/>
        <a:p>
          <a:endParaRPr lang="ru-RU"/>
        </a:p>
      </dgm:t>
    </dgm:pt>
    <dgm:pt modelId="{FB50B5C0-93E6-4618-A6B6-C84EC05ADD1B}" type="pres">
      <dgm:prSet presAssocID="{237BB831-F727-44A7-B2B6-F04CA71CDB3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6EDEAD-8F3A-4A42-A56A-156C3B49ACB1}" type="pres">
      <dgm:prSet presAssocID="{9C2A6692-62E6-4F54-95D7-302785ADF34C}" presName="roof" presStyleLbl="dkBgShp" presStyleIdx="0" presStyleCnt="2" custLinFactNeighborY="-29240"/>
      <dgm:spPr/>
      <dgm:t>
        <a:bodyPr/>
        <a:lstStyle/>
        <a:p>
          <a:endParaRPr lang="ru-RU"/>
        </a:p>
      </dgm:t>
    </dgm:pt>
    <dgm:pt modelId="{306E0132-FF4C-4755-8D9C-A1147901155E}" type="pres">
      <dgm:prSet presAssocID="{9C2A6692-62E6-4F54-95D7-302785ADF34C}" presName="pillars" presStyleCnt="0"/>
      <dgm:spPr/>
      <dgm:t>
        <a:bodyPr/>
        <a:lstStyle/>
        <a:p>
          <a:endParaRPr lang="ru-RU"/>
        </a:p>
      </dgm:t>
    </dgm:pt>
    <dgm:pt modelId="{ABBEA08A-62B5-4B06-AA71-D2EFC3E614B9}" type="pres">
      <dgm:prSet presAssocID="{9C2A6692-62E6-4F54-95D7-302785ADF34C}" presName="pillar1" presStyleLbl="node1" presStyleIdx="0" presStyleCnt="4" custScaleX="936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C6718-6411-477C-BBA5-BFB48BBA1902}" type="pres">
      <dgm:prSet presAssocID="{C97E53A9-2500-4FD4-9BDD-8ACDAEA0A37A}" presName="pillarX" presStyleLbl="node1" presStyleIdx="1" presStyleCnt="4" custScaleX="114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50569C-0758-4893-A39E-926BE26E1D6F}" type="pres">
      <dgm:prSet presAssocID="{123B5413-01AF-41E5-8715-3D5329203829}" presName="pillarX" presStyleLbl="node1" presStyleIdx="2" presStyleCnt="4" custScaleX="1146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6BA920-9BF2-4731-A2D9-C7B878DE1FFE}" type="pres">
      <dgm:prSet presAssocID="{E2CCD8FE-29CD-407E-A789-A34B0B25133E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77AC9-B957-47A4-989D-7E2BB9CD6A04}" type="pres">
      <dgm:prSet presAssocID="{9C2A6692-62E6-4F54-95D7-302785ADF34C}" presName="base" presStyleLbl="dkBgShp" presStyleIdx="1" presStyleCnt="2"/>
      <dgm:spPr/>
      <dgm:t>
        <a:bodyPr/>
        <a:lstStyle/>
        <a:p>
          <a:endParaRPr lang="ru-RU"/>
        </a:p>
      </dgm:t>
    </dgm:pt>
  </dgm:ptLst>
  <dgm:cxnLst>
    <dgm:cxn modelId="{93A6437E-1EA5-4DCE-B954-54542AB86195}" srcId="{237BB831-F727-44A7-B2B6-F04CA71CDB3E}" destId="{9C2A6692-62E6-4F54-95D7-302785ADF34C}" srcOrd="0" destOrd="0" parTransId="{B1504E80-D9DF-4D3E-8C86-F8D77E36D12B}" sibTransId="{25F7BA12-3478-4FBE-BABD-8105896EEE8E}"/>
    <dgm:cxn modelId="{5FF5ED82-E90F-48CF-A9EB-63DF27D5DDF9}" type="presOf" srcId="{D0EBE970-25CD-468F-ABD8-70B0CF3BAEA0}" destId="{ABBEA08A-62B5-4B06-AA71-D2EFC3E614B9}" srcOrd="0" destOrd="0" presId="urn:microsoft.com/office/officeart/2005/8/layout/hList3"/>
    <dgm:cxn modelId="{22DD0DFB-613A-4724-B74E-B1A18177206F}" type="presOf" srcId="{123B5413-01AF-41E5-8715-3D5329203829}" destId="{1C50569C-0758-4893-A39E-926BE26E1D6F}" srcOrd="0" destOrd="0" presId="urn:microsoft.com/office/officeart/2005/8/layout/hList3"/>
    <dgm:cxn modelId="{B0ADC348-006B-49DE-B69B-D50D62583DFC}" type="presOf" srcId="{C97E53A9-2500-4FD4-9BDD-8ACDAEA0A37A}" destId="{FB1C6718-6411-477C-BBA5-BFB48BBA1902}" srcOrd="0" destOrd="0" presId="urn:microsoft.com/office/officeart/2005/8/layout/hList3"/>
    <dgm:cxn modelId="{4C0160A8-3743-4B60-A514-877C1D01496F}" srcId="{9C2A6692-62E6-4F54-95D7-302785ADF34C}" destId="{D0EBE970-25CD-468F-ABD8-70B0CF3BAEA0}" srcOrd="0" destOrd="0" parTransId="{3375A7BD-7F7C-48F1-AB4C-257DAF11743B}" sibTransId="{F8D600FD-6701-454A-BA49-4391902D82D4}"/>
    <dgm:cxn modelId="{A57BAB3F-BBBE-4EB6-B8C9-7AB487566D58}" type="presOf" srcId="{237BB831-F727-44A7-B2B6-F04CA71CDB3E}" destId="{FB50B5C0-93E6-4618-A6B6-C84EC05ADD1B}" srcOrd="0" destOrd="0" presId="urn:microsoft.com/office/officeart/2005/8/layout/hList3"/>
    <dgm:cxn modelId="{D94EA766-362D-43B4-A243-292C000DA799}" srcId="{9C2A6692-62E6-4F54-95D7-302785ADF34C}" destId="{C97E53A9-2500-4FD4-9BDD-8ACDAEA0A37A}" srcOrd="1" destOrd="0" parTransId="{5547095A-67A5-430B-A71B-9442C1A13376}" sibTransId="{966BE972-81DA-404F-AECE-3E2D24E99665}"/>
    <dgm:cxn modelId="{FFF1BFEA-FDAD-4818-92E5-E9526DB2A40C}" type="presOf" srcId="{9C2A6692-62E6-4F54-95D7-302785ADF34C}" destId="{B36EDEAD-8F3A-4A42-A56A-156C3B49ACB1}" srcOrd="0" destOrd="0" presId="urn:microsoft.com/office/officeart/2005/8/layout/hList3"/>
    <dgm:cxn modelId="{AC1BA113-2F78-4467-9EAC-8385D5B666D8}" srcId="{9C2A6692-62E6-4F54-95D7-302785ADF34C}" destId="{123B5413-01AF-41E5-8715-3D5329203829}" srcOrd="2" destOrd="0" parTransId="{CA491E2A-4700-4087-813B-F540FEBE1C20}" sibTransId="{47598A18-709F-461E-8FC8-70C308DB6BE5}"/>
    <dgm:cxn modelId="{A538224B-BA0B-4914-829C-3D81D985135D}" type="presOf" srcId="{E2CCD8FE-29CD-407E-A789-A34B0B25133E}" destId="{D06BA920-9BF2-4731-A2D9-C7B878DE1FFE}" srcOrd="0" destOrd="0" presId="urn:microsoft.com/office/officeart/2005/8/layout/hList3"/>
    <dgm:cxn modelId="{4CD61635-226D-451F-8A1D-10E25C530F3B}" srcId="{9C2A6692-62E6-4F54-95D7-302785ADF34C}" destId="{E2CCD8FE-29CD-407E-A789-A34B0B25133E}" srcOrd="3" destOrd="0" parTransId="{597696CF-3918-41F2-9E4A-37663180F173}" sibTransId="{249FB01E-F939-400A-95E2-FD7D6C822B69}"/>
    <dgm:cxn modelId="{AF8C4120-D15B-4292-9579-CD4597205827}" type="presParOf" srcId="{FB50B5C0-93E6-4618-A6B6-C84EC05ADD1B}" destId="{B36EDEAD-8F3A-4A42-A56A-156C3B49ACB1}" srcOrd="0" destOrd="0" presId="urn:microsoft.com/office/officeart/2005/8/layout/hList3"/>
    <dgm:cxn modelId="{649CF3F3-5B2A-479F-8DF6-B5CDDEA31291}" type="presParOf" srcId="{FB50B5C0-93E6-4618-A6B6-C84EC05ADD1B}" destId="{306E0132-FF4C-4755-8D9C-A1147901155E}" srcOrd="1" destOrd="0" presId="urn:microsoft.com/office/officeart/2005/8/layout/hList3"/>
    <dgm:cxn modelId="{B7075222-69FA-421B-B641-1FBF24FCB29E}" type="presParOf" srcId="{306E0132-FF4C-4755-8D9C-A1147901155E}" destId="{ABBEA08A-62B5-4B06-AA71-D2EFC3E614B9}" srcOrd="0" destOrd="0" presId="urn:microsoft.com/office/officeart/2005/8/layout/hList3"/>
    <dgm:cxn modelId="{C914B459-72ED-43A9-BB93-88028FB88268}" type="presParOf" srcId="{306E0132-FF4C-4755-8D9C-A1147901155E}" destId="{FB1C6718-6411-477C-BBA5-BFB48BBA1902}" srcOrd="1" destOrd="0" presId="urn:microsoft.com/office/officeart/2005/8/layout/hList3"/>
    <dgm:cxn modelId="{65BDD83D-A7D6-46E8-A45E-1EAB34AC166B}" type="presParOf" srcId="{306E0132-FF4C-4755-8D9C-A1147901155E}" destId="{1C50569C-0758-4893-A39E-926BE26E1D6F}" srcOrd="2" destOrd="0" presId="urn:microsoft.com/office/officeart/2005/8/layout/hList3"/>
    <dgm:cxn modelId="{DE1B3B3B-B70A-4C2F-BE39-CA60D8252EEF}" type="presParOf" srcId="{306E0132-FF4C-4755-8D9C-A1147901155E}" destId="{D06BA920-9BF2-4731-A2D9-C7B878DE1FFE}" srcOrd="3" destOrd="0" presId="urn:microsoft.com/office/officeart/2005/8/layout/hList3"/>
    <dgm:cxn modelId="{906AC62D-B170-4B05-8A53-208436EF0D33}" type="presParOf" srcId="{FB50B5C0-93E6-4618-A6B6-C84EC05ADD1B}" destId="{AE577AC9-B957-47A4-989D-7E2BB9CD6A0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92933E-D62C-42AB-96DC-12EFBFFDF346}" type="doc">
      <dgm:prSet loTypeId="urn:microsoft.com/office/officeart/2008/layout/PictureAccent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2161A4A5-4567-4A44-A0FA-DF0C40E2A2B3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800" b="1" u="sng" kern="1200" dirty="0" smtClean="0">
              <a:solidFill>
                <a:srgbClr val="032E6B"/>
              </a:solidFill>
              <a:latin typeface="Myriad Pro" panose="020B0503030403020204" charset="0"/>
            </a:rPr>
            <a:t>Повышение эффективности деятельности ГВЦ ОАО «РЖД.</a:t>
          </a:r>
          <a:r>
            <a:rPr lang="ru-RU" sz="1800" b="1" u="none" kern="1200" dirty="0" smtClean="0">
              <a:solidFill>
                <a:srgbClr val="032E6B"/>
              </a:solidFill>
              <a:latin typeface="Myriad Pro" panose="020B0503030403020204" charset="0"/>
            </a:rPr>
            <a:t> </a:t>
          </a:r>
        </a:p>
        <a:p>
          <a:pPr algn="ctr"/>
          <a:r>
            <a:rPr lang="ru-RU" sz="1400" b="0" i="1" kern="1200" spc="-31" baseline="0" dirty="0" smtClean="0">
              <a:solidFill>
                <a:srgbClr val="032E6B"/>
              </a:solidFill>
              <a:latin typeface="Myriad Pro"/>
              <a:ea typeface="+mj-ea"/>
              <a:cs typeface="Myriad Pro"/>
            </a:rPr>
            <a:t>Достигается за счет решения следующих задач:</a:t>
          </a:r>
          <a:endParaRPr lang="ru-RU" sz="1400" b="0" i="1" kern="1200" spc="-31" baseline="0" dirty="0">
            <a:solidFill>
              <a:srgbClr val="032E6B"/>
            </a:solidFill>
            <a:latin typeface="Myriad Pro"/>
            <a:ea typeface="+mj-ea"/>
            <a:cs typeface="Myriad Pro"/>
          </a:endParaRPr>
        </a:p>
      </dgm:t>
    </dgm:pt>
    <dgm:pt modelId="{285F33C0-7D0F-4EFD-9E42-5AA7646E86B8}" type="parTrans" cxnId="{9C60D35C-D04D-47B7-B2B6-0AAA5AA115B7}">
      <dgm:prSet/>
      <dgm:spPr/>
      <dgm:t>
        <a:bodyPr/>
        <a:lstStyle/>
        <a:p>
          <a:endParaRPr lang="ru-RU"/>
        </a:p>
      </dgm:t>
    </dgm:pt>
    <dgm:pt modelId="{363E04EF-D67A-426C-98C5-C148A8064434}" type="sibTrans" cxnId="{9C60D35C-D04D-47B7-B2B6-0AAA5AA115B7}">
      <dgm:prSet/>
      <dgm:spPr/>
      <dgm:t>
        <a:bodyPr/>
        <a:lstStyle/>
        <a:p>
          <a:endParaRPr lang="ru-RU"/>
        </a:p>
      </dgm:t>
    </dgm:pt>
    <dgm:pt modelId="{79B750A5-4D23-4DE8-90EA-7EA1C993BE27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pPr algn="l"/>
          <a:r>
            <a:rPr lang="ru-RU" sz="1400" dirty="0" smtClean="0">
              <a:solidFill>
                <a:schemeClr val="bg1"/>
              </a:solidFill>
              <a:latin typeface="Myriad Pro" panose="020B0503030403020204" charset="0"/>
            </a:rPr>
            <a:t>Организации и автоматизации процедур  приема и обработки Идей от сотрудников </a:t>
          </a:r>
          <a:endParaRPr lang="ru-RU" sz="1400" dirty="0">
            <a:solidFill>
              <a:schemeClr val="bg1"/>
            </a:solidFill>
            <a:latin typeface="Myriad Pro" panose="020B0503030403020204" charset="0"/>
          </a:endParaRPr>
        </a:p>
      </dgm:t>
    </dgm:pt>
    <dgm:pt modelId="{058B6AB4-E37C-4483-AD2C-E3AE673DD405}" type="parTrans" cxnId="{D487F7AC-D41A-47A5-957C-0DE406500A7A}">
      <dgm:prSet/>
      <dgm:spPr/>
      <dgm:t>
        <a:bodyPr/>
        <a:lstStyle/>
        <a:p>
          <a:endParaRPr lang="ru-RU"/>
        </a:p>
      </dgm:t>
    </dgm:pt>
    <dgm:pt modelId="{88DBFF83-2332-481E-89D5-6E5910B1CCA1}" type="sibTrans" cxnId="{D487F7AC-D41A-47A5-957C-0DE406500A7A}">
      <dgm:prSet/>
      <dgm:spPr/>
      <dgm:t>
        <a:bodyPr/>
        <a:lstStyle/>
        <a:p>
          <a:endParaRPr lang="ru-RU"/>
        </a:p>
      </dgm:t>
    </dgm:pt>
    <dgm:pt modelId="{EB243F42-F252-40FD-B28B-8F202147F40F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pPr algn="l"/>
          <a:r>
            <a:rPr lang="ru-RU" sz="1400" dirty="0" smtClean="0">
              <a:solidFill>
                <a:schemeClr val="bg1"/>
              </a:solidFill>
              <a:latin typeface="Myriad Pro" panose="020B0503030403020204" charset="0"/>
            </a:rPr>
            <a:t>Использования творческого потенциала </a:t>
          </a:r>
          <a:r>
            <a:rPr lang="en-US" sz="1400" dirty="0" smtClean="0">
              <a:solidFill>
                <a:schemeClr val="bg1"/>
              </a:solidFill>
              <a:latin typeface="Myriad Pro" panose="020B0503030403020204" charset="0"/>
            </a:rPr>
            <a:t>10 </a:t>
          </a:r>
          <a:r>
            <a:rPr lang="ru-RU" sz="1400" dirty="0" smtClean="0">
              <a:solidFill>
                <a:schemeClr val="bg1"/>
              </a:solidFill>
              <a:latin typeface="Myriad Pro" panose="020B0503030403020204" charset="0"/>
            </a:rPr>
            <a:t>тыс. сотрудников </a:t>
          </a:r>
          <a:endParaRPr lang="ru-RU" sz="1400" dirty="0">
            <a:solidFill>
              <a:schemeClr val="bg1"/>
            </a:solidFill>
            <a:latin typeface="Myriad Pro" panose="020B0503030403020204" charset="0"/>
          </a:endParaRPr>
        </a:p>
      </dgm:t>
    </dgm:pt>
    <dgm:pt modelId="{A75402D3-A242-4E59-A4AC-2337050FCC45}" type="parTrans" cxnId="{A8AD08D9-4450-42AC-90F4-5C334E70A16F}">
      <dgm:prSet/>
      <dgm:spPr/>
      <dgm:t>
        <a:bodyPr/>
        <a:lstStyle/>
        <a:p>
          <a:endParaRPr lang="ru-RU"/>
        </a:p>
      </dgm:t>
    </dgm:pt>
    <dgm:pt modelId="{AE356A38-149C-4BE0-92C6-B1C148DA8E81}" type="sibTrans" cxnId="{A8AD08D9-4450-42AC-90F4-5C334E70A16F}">
      <dgm:prSet/>
      <dgm:spPr/>
      <dgm:t>
        <a:bodyPr/>
        <a:lstStyle/>
        <a:p>
          <a:endParaRPr lang="ru-RU"/>
        </a:p>
      </dgm:t>
    </dgm:pt>
    <dgm:pt modelId="{949441E4-A8FB-4CDD-B638-7CD9BA8216EA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pPr algn="l"/>
          <a:r>
            <a:rPr lang="ru-RU" sz="1400" dirty="0" smtClean="0">
              <a:solidFill>
                <a:schemeClr val="bg1"/>
              </a:solidFill>
              <a:latin typeface="Myriad Pro" panose="020B0503030403020204" charset="0"/>
            </a:rPr>
            <a:t>Мотивации сотрудников на формирование и реализацию предложений по улучшению</a:t>
          </a:r>
          <a:endParaRPr lang="ru-RU" sz="1400" dirty="0">
            <a:solidFill>
              <a:schemeClr val="bg1"/>
            </a:solidFill>
            <a:latin typeface="Myriad Pro" panose="020B0503030403020204" charset="0"/>
          </a:endParaRPr>
        </a:p>
      </dgm:t>
    </dgm:pt>
    <dgm:pt modelId="{C1AFA5E6-5B29-469C-8E80-80E498B6ADB3}" type="parTrans" cxnId="{E0919AD6-F06C-4D55-A7AE-74C9ABFE012B}">
      <dgm:prSet/>
      <dgm:spPr/>
      <dgm:t>
        <a:bodyPr/>
        <a:lstStyle/>
        <a:p>
          <a:endParaRPr lang="ru-RU"/>
        </a:p>
      </dgm:t>
    </dgm:pt>
    <dgm:pt modelId="{238DEED4-72AA-46E3-9937-EE1B0B39E84B}" type="sibTrans" cxnId="{E0919AD6-F06C-4D55-A7AE-74C9ABFE012B}">
      <dgm:prSet/>
      <dgm:spPr/>
      <dgm:t>
        <a:bodyPr/>
        <a:lstStyle/>
        <a:p>
          <a:endParaRPr lang="ru-RU"/>
        </a:p>
      </dgm:t>
    </dgm:pt>
    <dgm:pt modelId="{99511808-CB3F-4929-B025-C1D866BAA304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pPr algn="l"/>
          <a:r>
            <a:rPr lang="ru-RU" sz="1400" dirty="0" smtClean="0">
              <a:solidFill>
                <a:schemeClr val="bg1"/>
              </a:solidFill>
              <a:latin typeface="Myriad Pro" panose="020B0503030403020204" charset="0"/>
            </a:rPr>
            <a:t>Создания в филиале атмосферы сотрудничества и формирования механизмов обратной связи</a:t>
          </a:r>
          <a:endParaRPr lang="ru-RU" sz="1400" dirty="0">
            <a:solidFill>
              <a:schemeClr val="bg1"/>
            </a:solidFill>
            <a:latin typeface="Myriad Pro" panose="020B0503030403020204" charset="0"/>
          </a:endParaRPr>
        </a:p>
      </dgm:t>
    </dgm:pt>
    <dgm:pt modelId="{F1346836-ED4B-4415-ABFC-71F1F1BAF997}" type="sibTrans" cxnId="{31A762B9-8ABD-429D-9C2A-11B4E85B59E7}">
      <dgm:prSet/>
      <dgm:spPr/>
      <dgm:t>
        <a:bodyPr/>
        <a:lstStyle/>
        <a:p>
          <a:endParaRPr lang="ru-RU"/>
        </a:p>
      </dgm:t>
    </dgm:pt>
    <dgm:pt modelId="{0CD68EF2-2C9A-4600-8BF8-1655D69D9E89}" type="parTrans" cxnId="{31A762B9-8ABD-429D-9C2A-11B4E85B59E7}">
      <dgm:prSet/>
      <dgm:spPr/>
      <dgm:t>
        <a:bodyPr/>
        <a:lstStyle/>
        <a:p>
          <a:endParaRPr lang="ru-RU"/>
        </a:p>
      </dgm:t>
    </dgm:pt>
    <dgm:pt modelId="{F2D81D08-5A2B-4289-99BE-997690D8595C}" type="pres">
      <dgm:prSet presAssocID="{E992933E-D62C-42AB-96DC-12EFBFFDF346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072ACD6-62E8-4AAE-9B25-E618239FEE35}" type="pres">
      <dgm:prSet presAssocID="{2161A4A5-4567-4A44-A0FA-DF0C40E2A2B3}" presName="root" presStyleCnt="0">
        <dgm:presLayoutVars>
          <dgm:chMax/>
          <dgm:chPref val="4"/>
        </dgm:presLayoutVars>
      </dgm:prSet>
      <dgm:spPr/>
    </dgm:pt>
    <dgm:pt modelId="{D3697545-0BB2-4149-A48C-C2F310AD783E}" type="pres">
      <dgm:prSet presAssocID="{2161A4A5-4567-4A44-A0FA-DF0C40E2A2B3}" presName="rootComposite" presStyleCnt="0">
        <dgm:presLayoutVars/>
      </dgm:prSet>
      <dgm:spPr/>
    </dgm:pt>
    <dgm:pt modelId="{D0962884-994C-4DB9-9003-D2B35DE52A2C}" type="pres">
      <dgm:prSet presAssocID="{2161A4A5-4567-4A44-A0FA-DF0C40E2A2B3}" presName="rootText" presStyleLbl="node0" presStyleIdx="0" presStyleCnt="1" custScaleX="143030" custScaleY="127517" custLinFactNeighborY="7607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ACC1CC6C-C83A-494D-A83E-1849AD5AEDE5}" type="pres">
      <dgm:prSet presAssocID="{2161A4A5-4567-4A44-A0FA-DF0C40E2A2B3}" presName="childShape" presStyleCnt="0">
        <dgm:presLayoutVars>
          <dgm:chMax val="0"/>
          <dgm:chPref val="0"/>
        </dgm:presLayoutVars>
      </dgm:prSet>
      <dgm:spPr/>
    </dgm:pt>
    <dgm:pt modelId="{42C97DA2-993E-404A-8CCD-FFE350E6A413}" type="pres">
      <dgm:prSet presAssocID="{79B750A5-4D23-4DE8-90EA-7EA1C993BE27}" presName="childComposite" presStyleCnt="0">
        <dgm:presLayoutVars>
          <dgm:chMax val="0"/>
          <dgm:chPref val="0"/>
        </dgm:presLayoutVars>
      </dgm:prSet>
      <dgm:spPr/>
    </dgm:pt>
    <dgm:pt modelId="{F43A927C-0781-4D04-AEB4-8491BFD709AB}" type="pres">
      <dgm:prSet presAssocID="{79B750A5-4D23-4DE8-90EA-7EA1C993BE27}" presName="Image" presStyleLbl="node1" presStyleIdx="0" presStyleCnt="4" custLinFactNeighborX="-75218"/>
      <dgm:spPr>
        <a:prstGeom prst="chevron">
          <a:avLst/>
        </a:prstGeom>
        <a:solidFill>
          <a:schemeClr val="bg1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8C899FD4-D851-49E3-989F-CD14AB2DBBB5}" type="pres">
      <dgm:prSet presAssocID="{79B750A5-4D23-4DE8-90EA-7EA1C993BE27}" presName="childText" presStyleLbl="lnNode1" presStyleIdx="0" presStyleCnt="4" custScaleX="116582" custLinFactNeighborX="-8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93ADD-6C88-404F-91E4-28577B9C3458}" type="pres">
      <dgm:prSet presAssocID="{949441E4-A8FB-4CDD-B638-7CD9BA8216EA}" presName="childComposite" presStyleCnt="0">
        <dgm:presLayoutVars>
          <dgm:chMax val="0"/>
          <dgm:chPref val="0"/>
        </dgm:presLayoutVars>
      </dgm:prSet>
      <dgm:spPr/>
    </dgm:pt>
    <dgm:pt modelId="{082C0FBB-9C3D-405C-8191-02DB12CBBE6C}" type="pres">
      <dgm:prSet presAssocID="{949441E4-A8FB-4CDD-B638-7CD9BA8216EA}" presName="Image" presStyleLbl="node1" presStyleIdx="1" presStyleCnt="4" custLinFactNeighborX="-73992" custLinFactNeighborY="-2624"/>
      <dgm:spPr>
        <a:prstGeom prst="chevron">
          <a:avLst/>
        </a:prstGeom>
        <a:solidFill>
          <a:schemeClr val="bg1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547BBF46-C564-4D23-8C17-56A1DA53CF4F}" type="pres">
      <dgm:prSet presAssocID="{949441E4-A8FB-4CDD-B638-7CD9BA8216EA}" presName="childText" presStyleLbl="lnNode1" presStyleIdx="1" presStyleCnt="4" custScaleX="1176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B3B8A-CE60-41DF-8128-118CE4A0A8A2}" type="pres">
      <dgm:prSet presAssocID="{EB243F42-F252-40FD-B28B-8F202147F40F}" presName="childComposite" presStyleCnt="0">
        <dgm:presLayoutVars>
          <dgm:chMax val="0"/>
          <dgm:chPref val="0"/>
        </dgm:presLayoutVars>
      </dgm:prSet>
      <dgm:spPr/>
    </dgm:pt>
    <dgm:pt modelId="{7411380E-137B-48F1-BBB7-664507E7FB63}" type="pres">
      <dgm:prSet presAssocID="{EB243F42-F252-40FD-B28B-8F202147F40F}" presName="Image" presStyleLbl="node1" presStyleIdx="2" presStyleCnt="4" custLinFactNeighborX="-77457" custLinFactNeighborY="-3042"/>
      <dgm:spPr>
        <a:prstGeom prst="chevron">
          <a:avLst/>
        </a:prstGeom>
        <a:solidFill>
          <a:schemeClr val="bg1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AB0D3A51-EBE7-4FF2-8993-03A0A4FBE2CC}" type="pres">
      <dgm:prSet presAssocID="{EB243F42-F252-40FD-B28B-8F202147F40F}" presName="childText" presStyleLbl="lnNode1" presStyleIdx="2" presStyleCnt="4" custScaleX="117915" custLinFactNeighborX="1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3AA97F-A4F2-4569-9117-FD2C1804BDA5}" type="pres">
      <dgm:prSet presAssocID="{99511808-CB3F-4929-B025-C1D866BAA304}" presName="childComposite" presStyleCnt="0">
        <dgm:presLayoutVars>
          <dgm:chMax val="0"/>
          <dgm:chPref val="0"/>
        </dgm:presLayoutVars>
      </dgm:prSet>
      <dgm:spPr/>
    </dgm:pt>
    <dgm:pt modelId="{5299522A-0F2B-4D80-B018-2527F7E3426E}" type="pres">
      <dgm:prSet presAssocID="{99511808-CB3F-4929-B025-C1D866BAA304}" presName="Image" presStyleLbl="node1" presStyleIdx="3" presStyleCnt="4" custLinFactNeighborX="-75578"/>
      <dgm:spPr>
        <a:prstGeom prst="chevron">
          <a:avLst/>
        </a:prstGeom>
        <a:solidFill>
          <a:schemeClr val="bg1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2CF73B6E-A210-4BB9-B002-D4F64D24FF3E}" type="pres">
      <dgm:prSet presAssocID="{99511808-CB3F-4929-B025-C1D866BAA304}" presName="childText" presStyleLbl="lnNode1" presStyleIdx="3" presStyleCnt="4" custScaleX="1175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C8B9B5-8297-437F-9542-F9C412D63D06}" type="presOf" srcId="{E992933E-D62C-42AB-96DC-12EFBFFDF346}" destId="{F2D81D08-5A2B-4289-99BE-997690D8595C}" srcOrd="0" destOrd="0" presId="urn:microsoft.com/office/officeart/2008/layout/PictureAccentList"/>
    <dgm:cxn modelId="{92D43D90-76A5-402C-BB33-B108E91F10F9}" type="presOf" srcId="{99511808-CB3F-4929-B025-C1D866BAA304}" destId="{2CF73B6E-A210-4BB9-B002-D4F64D24FF3E}" srcOrd="0" destOrd="0" presId="urn:microsoft.com/office/officeart/2008/layout/PictureAccentList"/>
    <dgm:cxn modelId="{31A762B9-8ABD-429D-9C2A-11B4E85B59E7}" srcId="{2161A4A5-4567-4A44-A0FA-DF0C40E2A2B3}" destId="{99511808-CB3F-4929-B025-C1D866BAA304}" srcOrd="3" destOrd="0" parTransId="{0CD68EF2-2C9A-4600-8BF8-1655D69D9E89}" sibTransId="{F1346836-ED4B-4415-ABFC-71F1F1BAF997}"/>
    <dgm:cxn modelId="{9C60D35C-D04D-47B7-B2B6-0AAA5AA115B7}" srcId="{E992933E-D62C-42AB-96DC-12EFBFFDF346}" destId="{2161A4A5-4567-4A44-A0FA-DF0C40E2A2B3}" srcOrd="0" destOrd="0" parTransId="{285F33C0-7D0F-4EFD-9E42-5AA7646E86B8}" sibTransId="{363E04EF-D67A-426C-98C5-C148A8064434}"/>
    <dgm:cxn modelId="{CC7EBC34-18CA-4DBC-B7EA-351F214F2842}" type="presOf" srcId="{2161A4A5-4567-4A44-A0FA-DF0C40E2A2B3}" destId="{D0962884-994C-4DB9-9003-D2B35DE52A2C}" srcOrd="0" destOrd="0" presId="urn:microsoft.com/office/officeart/2008/layout/PictureAccentList"/>
    <dgm:cxn modelId="{33BBFB5B-D7A2-4165-ADF5-683514EF7121}" type="presOf" srcId="{949441E4-A8FB-4CDD-B638-7CD9BA8216EA}" destId="{547BBF46-C564-4D23-8C17-56A1DA53CF4F}" srcOrd="0" destOrd="0" presId="urn:microsoft.com/office/officeart/2008/layout/PictureAccentList"/>
    <dgm:cxn modelId="{FCD2A7C5-2C4F-4DE9-86AE-89B9462324D7}" type="presOf" srcId="{79B750A5-4D23-4DE8-90EA-7EA1C993BE27}" destId="{8C899FD4-D851-49E3-989F-CD14AB2DBBB5}" srcOrd="0" destOrd="0" presId="urn:microsoft.com/office/officeart/2008/layout/PictureAccentList"/>
    <dgm:cxn modelId="{A8AD08D9-4450-42AC-90F4-5C334E70A16F}" srcId="{2161A4A5-4567-4A44-A0FA-DF0C40E2A2B3}" destId="{EB243F42-F252-40FD-B28B-8F202147F40F}" srcOrd="2" destOrd="0" parTransId="{A75402D3-A242-4E59-A4AC-2337050FCC45}" sibTransId="{AE356A38-149C-4BE0-92C6-B1C148DA8E81}"/>
    <dgm:cxn modelId="{E0919AD6-F06C-4D55-A7AE-74C9ABFE012B}" srcId="{2161A4A5-4567-4A44-A0FA-DF0C40E2A2B3}" destId="{949441E4-A8FB-4CDD-B638-7CD9BA8216EA}" srcOrd="1" destOrd="0" parTransId="{C1AFA5E6-5B29-469C-8E80-80E498B6ADB3}" sibTransId="{238DEED4-72AA-46E3-9937-EE1B0B39E84B}"/>
    <dgm:cxn modelId="{D487F7AC-D41A-47A5-957C-0DE406500A7A}" srcId="{2161A4A5-4567-4A44-A0FA-DF0C40E2A2B3}" destId="{79B750A5-4D23-4DE8-90EA-7EA1C993BE27}" srcOrd="0" destOrd="0" parTransId="{058B6AB4-E37C-4483-AD2C-E3AE673DD405}" sibTransId="{88DBFF83-2332-481E-89D5-6E5910B1CCA1}"/>
    <dgm:cxn modelId="{FFDC5573-266F-4DF3-933A-ED3A53BECDC8}" type="presOf" srcId="{EB243F42-F252-40FD-B28B-8F202147F40F}" destId="{AB0D3A51-EBE7-4FF2-8993-03A0A4FBE2CC}" srcOrd="0" destOrd="0" presId="urn:microsoft.com/office/officeart/2008/layout/PictureAccentList"/>
    <dgm:cxn modelId="{8388EFAD-C90E-4BC1-999A-49F77FC985CB}" type="presParOf" srcId="{F2D81D08-5A2B-4289-99BE-997690D8595C}" destId="{7072ACD6-62E8-4AAE-9B25-E618239FEE35}" srcOrd="0" destOrd="0" presId="urn:microsoft.com/office/officeart/2008/layout/PictureAccentList"/>
    <dgm:cxn modelId="{C5821CC7-C806-4760-AD09-6B4C266D0DA9}" type="presParOf" srcId="{7072ACD6-62E8-4AAE-9B25-E618239FEE35}" destId="{D3697545-0BB2-4149-A48C-C2F310AD783E}" srcOrd="0" destOrd="0" presId="urn:microsoft.com/office/officeart/2008/layout/PictureAccentList"/>
    <dgm:cxn modelId="{5EDDABCB-1941-489A-9C89-AD22CAE4BE09}" type="presParOf" srcId="{D3697545-0BB2-4149-A48C-C2F310AD783E}" destId="{D0962884-994C-4DB9-9003-D2B35DE52A2C}" srcOrd="0" destOrd="0" presId="urn:microsoft.com/office/officeart/2008/layout/PictureAccentList"/>
    <dgm:cxn modelId="{E151F163-49E0-4AA4-8346-891BB91506AC}" type="presParOf" srcId="{7072ACD6-62E8-4AAE-9B25-E618239FEE35}" destId="{ACC1CC6C-C83A-494D-A83E-1849AD5AEDE5}" srcOrd="1" destOrd="0" presId="urn:microsoft.com/office/officeart/2008/layout/PictureAccentList"/>
    <dgm:cxn modelId="{DEEE2CCD-615D-47A5-A837-C54B014E4835}" type="presParOf" srcId="{ACC1CC6C-C83A-494D-A83E-1849AD5AEDE5}" destId="{42C97DA2-993E-404A-8CCD-FFE350E6A413}" srcOrd="0" destOrd="0" presId="urn:microsoft.com/office/officeart/2008/layout/PictureAccentList"/>
    <dgm:cxn modelId="{74CE9E84-F99D-4F35-8D5B-1E4C9D35E051}" type="presParOf" srcId="{42C97DA2-993E-404A-8CCD-FFE350E6A413}" destId="{F43A927C-0781-4D04-AEB4-8491BFD709AB}" srcOrd="0" destOrd="0" presId="urn:microsoft.com/office/officeart/2008/layout/PictureAccentList"/>
    <dgm:cxn modelId="{D7B21684-1F9F-4B8D-BCB8-544634288715}" type="presParOf" srcId="{42C97DA2-993E-404A-8CCD-FFE350E6A413}" destId="{8C899FD4-D851-49E3-989F-CD14AB2DBBB5}" srcOrd="1" destOrd="0" presId="urn:microsoft.com/office/officeart/2008/layout/PictureAccentList"/>
    <dgm:cxn modelId="{397ECE30-EFB8-4EAE-8300-194B41E82DD0}" type="presParOf" srcId="{ACC1CC6C-C83A-494D-A83E-1849AD5AEDE5}" destId="{B5E93ADD-6C88-404F-91E4-28577B9C3458}" srcOrd="1" destOrd="0" presId="urn:microsoft.com/office/officeart/2008/layout/PictureAccentList"/>
    <dgm:cxn modelId="{84937E4D-763D-4C28-944E-FE9D798BB81D}" type="presParOf" srcId="{B5E93ADD-6C88-404F-91E4-28577B9C3458}" destId="{082C0FBB-9C3D-405C-8191-02DB12CBBE6C}" srcOrd="0" destOrd="0" presId="urn:microsoft.com/office/officeart/2008/layout/PictureAccentList"/>
    <dgm:cxn modelId="{D910BCC9-D310-485F-AD59-7DF79D20B813}" type="presParOf" srcId="{B5E93ADD-6C88-404F-91E4-28577B9C3458}" destId="{547BBF46-C564-4D23-8C17-56A1DA53CF4F}" srcOrd="1" destOrd="0" presId="urn:microsoft.com/office/officeart/2008/layout/PictureAccentList"/>
    <dgm:cxn modelId="{7CBE9156-FC8D-4C24-9A5D-E4450C48099B}" type="presParOf" srcId="{ACC1CC6C-C83A-494D-A83E-1849AD5AEDE5}" destId="{78CB3B8A-CE60-41DF-8128-118CE4A0A8A2}" srcOrd="2" destOrd="0" presId="urn:microsoft.com/office/officeart/2008/layout/PictureAccentList"/>
    <dgm:cxn modelId="{DCC81F45-46DD-40A0-B3B4-4A7049B126D6}" type="presParOf" srcId="{78CB3B8A-CE60-41DF-8128-118CE4A0A8A2}" destId="{7411380E-137B-48F1-BBB7-664507E7FB63}" srcOrd="0" destOrd="0" presId="urn:microsoft.com/office/officeart/2008/layout/PictureAccentList"/>
    <dgm:cxn modelId="{81DA2BF4-57F7-49AB-9670-0C8EB3742C9E}" type="presParOf" srcId="{78CB3B8A-CE60-41DF-8128-118CE4A0A8A2}" destId="{AB0D3A51-EBE7-4FF2-8993-03A0A4FBE2CC}" srcOrd="1" destOrd="0" presId="urn:microsoft.com/office/officeart/2008/layout/PictureAccentList"/>
    <dgm:cxn modelId="{ECA26C08-5C0E-4C04-BC48-E5DE003C87E3}" type="presParOf" srcId="{ACC1CC6C-C83A-494D-A83E-1849AD5AEDE5}" destId="{D43AA97F-A4F2-4569-9117-FD2C1804BDA5}" srcOrd="3" destOrd="0" presId="urn:microsoft.com/office/officeart/2008/layout/PictureAccentList"/>
    <dgm:cxn modelId="{6E158259-E6EA-4DBA-B2EA-D313B0A1A525}" type="presParOf" srcId="{D43AA97F-A4F2-4569-9117-FD2C1804BDA5}" destId="{5299522A-0F2B-4D80-B018-2527F7E3426E}" srcOrd="0" destOrd="0" presId="urn:microsoft.com/office/officeart/2008/layout/PictureAccentList"/>
    <dgm:cxn modelId="{13FE8FFF-9CB5-4EF5-90BF-0CECF9DB631F}" type="presParOf" srcId="{D43AA97F-A4F2-4569-9117-FD2C1804BDA5}" destId="{2CF73B6E-A210-4BB9-B002-D4F64D24FF3E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92933E-D62C-42AB-96DC-12EFBFFDF346}" type="doc">
      <dgm:prSet loTypeId="urn:microsoft.com/office/officeart/2008/layout/PictureAccent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2161A4A5-4567-4A44-A0FA-DF0C40E2A2B3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b="0" i="0" kern="1200" spc="-31" baseline="0" dirty="0" smtClean="0">
              <a:solidFill>
                <a:schemeClr val="bg1"/>
              </a:solidFill>
              <a:latin typeface="Myriad Pro"/>
              <a:ea typeface="+mj-ea"/>
              <a:cs typeface="Myriad Pro"/>
            </a:rPr>
            <a:t>Процедура «Регистрация Идеи»</a:t>
          </a:r>
          <a:endParaRPr lang="ru-RU" sz="1800" b="0" i="0" kern="1200" spc="-31" baseline="0" dirty="0">
            <a:solidFill>
              <a:schemeClr val="bg1"/>
            </a:solidFill>
            <a:latin typeface="Myriad Pro"/>
            <a:ea typeface="+mj-ea"/>
            <a:cs typeface="Myriad Pro"/>
          </a:endParaRPr>
        </a:p>
      </dgm:t>
    </dgm:pt>
    <dgm:pt modelId="{285F33C0-7D0F-4EFD-9E42-5AA7646E86B8}" type="parTrans" cxnId="{9C60D35C-D04D-47B7-B2B6-0AAA5AA115B7}">
      <dgm:prSet/>
      <dgm:spPr/>
      <dgm:t>
        <a:bodyPr/>
        <a:lstStyle/>
        <a:p>
          <a:endParaRPr lang="ru-RU"/>
        </a:p>
      </dgm:t>
    </dgm:pt>
    <dgm:pt modelId="{363E04EF-D67A-426C-98C5-C148A8064434}" type="sibTrans" cxnId="{9C60D35C-D04D-47B7-B2B6-0AAA5AA115B7}">
      <dgm:prSet/>
      <dgm:spPr/>
      <dgm:t>
        <a:bodyPr/>
        <a:lstStyle/>
        <a:p>
          <a:endParaRPr lang="ru-RU"/>
        </a:p>
      </dgm:t>
    </dgm:pt>
    <dgm:pt modelId="{79B750A5-4D23-4DE8-90EA-7EA1C993BE27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Любой сотрудник ГВЦ ОАО «РЖД» может зарегистрировать Идею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058B6AB4-E37C-4483-AD2C-E3AE673DD405}" type="parTrans" cxnId="{D487F7AC-D41A-47A5-957C-0DE406500A7A}">
      <dgm:prSet/>
      <dgm:spPr/>
      <dgm:t>
        <a:bodyPr/>
        <a:lstStyle/>
        <a:p>
          <a:endParaRPr lang="ru-RU"/>
        </a:p>
      </dgm:t>
    </dgm:pt>
    <dgm:pt modelId="{88DBFF83-2332-481E-89D5-6E5910B1CCA1}" type="sibTrans" cxnId="{D487F7AC-D41A-47A5-957C-0DE406500A7A}">
      <dgm:prSet/>
      <dgm:spPr/>
      <dgm:t>
        <a:bodyPr/>
        <a:lstStyle/>
        <a:p>
          <a:endParaRPr lang="ru-RU"/>
        </a:p>
      </dgm:t>
    </dgm:pt>
    <dgm:pt modelId="{EB243F42-F252-40FD-B28B-8F202147F40F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Описывается суть Идеи. Обогащение Идеи другими сотрудниками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AE356A38-149C-4BE0-92C6-B1C148DA8E81}" type="sibTrans" cxnId="{A8AD08D9-4450-42AC-90F4-5C334E70A16F}">
      <dgm:prSet/>
      <dgm:spPr/>
      <dgm:t>
        <a:bodyPr/>
        <a:lstStyle/>
        <a:p>
          <a:endParaRPr lang="ru-RU"/>
        </a:p>
      </dgm:t>
    </dgm:pt>
    <dgm:pt modelId="{A75402D3-A242-4E59-A4AC-2337050FCC45}" type="parTrans" cxnId="{A8AD08D9-4450-42AC-90F4-5C334E70A16F}">
      <dgm:prSet/>
      <dgm:spPr/>
      <dgm:t>
        <a:bodyPr/>
        <a:lstStyle/>
        <a:p>
          <a:endParaRPr lang="ru-RU"/>
        </a:p>
      </dgm:t>
    </dgm:pt>
    <dgm:pt modelId="{949441E4-A8FB-4CDD-B638-7CD9BA8216EA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Идея классифицируется по ожидаемому эффекту и направлению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238DEED4-72AA-46E3-9937-EE1B0B39E84B}" type="sibTrans" cxnId="{E0919AD6-F06C-4D55-A7AE-74C9ABFE012B}">
      <dgm:prSet/>
      <dgm:spPr/>
      <dgm:t>
        <a:bodyPr/>
        <a:lstStyle/>
        <a:p>
          <a:endParaRPr lang="ru-RU"/>
        </a:p>
      </dgm:t>
    </dgm:pt>
    <dgm:pt modelId="{C1AFA5E6-5B29-469C-8E80-80E498B6ADB3}" type="parTrans" cxnId="{E0919AD6-F06C-4D55-A7AE-74C9ABFE012B}">
      <dgm:prSet/>
      <dgm:spPr/>
      <dgm:t>
        <a:bodyPr/>
        <a:lstStyle/>
        <a:p>
          <a:endParaRPr lang="ru-RU"/>
        </a:p>
      </dgm:t>
    </dgm:pt>
    <dgm:pt modelId="{F2D81D08-5A2B-4289-99BE-997690D8595C}" type="pres">
      <dgm:prSet presAssocID="{E992933E-D62C-42AB-96DC-12EFBFFDF346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072ACD6-62E8-4AAE-9B25-E618239FEE35}" type="pres">
      <dgm:prSet presAssocID="{2161A4A5-4567-4A44-A0FA-DF0C40E2A2B3}" presName="root" presStyleCnt="0">
        <dgm:presLayoutVars>
          <dgm:chMax/>
          <dgm:chPref val="4"/>
        </dgm:presLayoutVars>
      </dgm:prSet>
      <dgm:spPr/>
    </dgm:pt>
    <dgm:pt modelId="{D3697545-0BB2-4149-A48C-C2F310AD783E}" type="pres">
      <dgm:prSet presAssocID="{2161A4A5-4567-4A44-A0FA-DF0C40E2A2B3}" presName="rootComposite" presStyleCnt="0">
        <dgm:presLayoutVars/>
      </dgm:prSet>
      <dgm:spPr/>
    </dgm:pt>
    <dgm:pt modelId="{D0962884-994C-4DB9-9003-D2B35DE52A2C}" type="pres">
      <dgm:prSet presAssocID="{2161A4A5-4567-4A44-A0FA-DF0C40E2A2B3}" presName="rootText" presStyleLbl="node0" presStyleIdx="0" presStyleCnt="1" custScaleX="143030" custScaleY="127517" custLinFactNeighborY="7607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ACC1CC6C-C83A-494D-A83E-1849AD5AEDE5}" type="pres">
      <dgm:prSet presAssocID="{2161A4A5-4567-4A44-A0FA-DF0C40E2A2B3}" presName="childShape" presStyleCnt="0">
        <dgm:presLayoutVars>
          <dgm:chMax val="0"/>
          <dgm:chPref val="0"/>
        </dgm:presLayoutVars>
      </dgm:prSet>
      <dgm:spPr/>
    </dgm:pt>
    <dgm:pt modelId="{42C97DA2-993E-404A-8CCD-FFE350E6A413}" type="pres">
      <dgm:prSet presAssocID="{79B750A5-4D23-4DE8-90EA-7EA1C993BE27}" presName="childComposite" presStyleCnt="0">
        <dgm:presLayoutVars>
          <dgm:chMax val="0"/>
          <dgm:chPref val="0"/>
        </dgm:presLayoutVars>
      </dgm:prSet>
      <dgm:spPr/>
    </dgm:pt>
    <dgm:pt modelId="{F43A927C-0781-4D04-AEB4-8491BFD709AB}" type="pres">
      <dgm:prSet presAssocID="{79B750A5-4D23-4DE8-90EA-7EA1C993BE27}" presName="Image" presStyleLbl="node1" presStyleIdx="0" presStyleCnt="3" custLinFactNeighborX="-75218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8C899FD4-D851-49E3-989F-CD14AB2DBBB5}" type="pres">
      <dgm:prSet presAssocID="{79B750A5-4D23-4DE8-90EA-7EA1C993BE27}" presName="childText" presStyleLbl="lnNode1" presStyleIdx="0" presStyleCnt="3" custScaleX="116582" custLinFactNeighborX="-8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93ADD-6C88-404F-91E4-28577B9C3458}" type="pres">
      <dgm:prSet presAssocID="{949441E4-A8FB-4CDD-B638-7CD9BA8216EA}" presName="childComposite" presStyleCnt="0">
        <dgm:presLayoutVars>
          <dgm:chMax val="0"/>
          <dgm:chPref val="0"/>
        </dgm:presLayoutVars>
      </dgm:prSet>
      <dgm:spPr/>
    </dgm:pt>
    <dgm:pt modelId="{082C0FBB-9C3D-405C-8191-02DB12CBBE6C}" type="pres">
      <dgm:prSet presAssocID="{949441E4-A8FB-4CDD-B638-7CD9BA8216EA}" presName="Image" presStyleLbl="node1" presStyleIdx="1" presStyleCnt="3" custLinFactNeighborX="-73992" custLinFactNeighborY="-2624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547BBF46-C564-4D23-8C17-56A1DA53CF4F}" type="pres">
      <dgm:prSet presAssocID="{949441E4-A8FB-4CDD-B638-7CD9BA8216EA}" presName="childText" presStyleLbl="lnNode1" presStyleIdx="1" presStyleCnt="3" custScaleX="1176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B3B8A-CE60-41DF-8128-118CE4A0A8A2}" type="pres">
      <dgm:prSet presAssocID="{EB243F42-F252-40FD-B28B-8F202147F40F}" presName="childComposite" presStyleCnt="0">
        <dgm:presLayoutVars>
          <dgm:chMax val="0"/>
          <dgm:chPref val="0"/>
        </dgm:presLayoutVars>
      </dgm:prSet>
      <dgm:spPr/>
    </dgm:pt>
    <dgm:pt modelId="{7411380E-137B-48F1-BBB7-664507E7FB63}" type="pres">
      <dgm:prSet presAssocID="{EB243F42-F252-40FD-B28B-8F202147F40F}" presName="Image" presStyleLbl="node1" presStyleIdx="2" presStyleCnt="3" custLinFactNeighborX="-77457" custLinFactNeighborY="-3042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</dgm:pt>
    <dgm:pt modelId="{AB0D3A51-EBE7-4FF2-8993-03A0A4FBE2CC}" type="pres">
      <dgm:prSet presAssocID="{EB243F42-F252-40FD-B28B-8F202147F40F}" presName="childText" presStyleLbl="lnNode1" presStyleIdx="2" presStyleCnt="3" custScaleX="117915" custLinFactNeighborX="1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23BBBF-B86E-4F77-9AD1-167233F8074A}" type="presOf" srcId="{949441E4-A8FB-4CDD-B638-7CD9BA8216EA}" destId="{547BBF46-C564-4D23-8C17-56A1DA53CF4F}" srcOrd="0" destOrd="0" presId="urn:microsoft.com/office/officeart/2008/layout/PictureAccentList"/>
    <dgm:cxn modelId="{9C60D35C-D04D-47B7-B2B6-0AAA5AA115B7}" srcId="{E992933E-D62C-42AB-96DC-12EFBFFDF346}" destId="{2161A4A5-4567-4A44-A0FA-DF0C40E2A2B3}" srcOrd="0" destOrd="0" parTransId="{285F33C0-7D0F-4EFD-9E42-5AA7646E86B8}" sibTransId="{363E04EF-D67A-426C-98C5-C148A8064434}"/>
    <dgm:cxn modelId="{FF48CB44-9AFB-43D1-B8DE-4F3E4DF28CB3}" type="presOf" srcId="{79B750A5-4D23-4DE8-90EA-7EA1C993BE27}" destId="{8C899FD4-D851-49E3-989F-CD14AB2DBBB5}" srcOrd="0" destOrd="0" presId="urn:microsoft.com/office/officeart/2008/layout/PictureAccentList"/>
    <dgm:cxn modelId="{0E71FA5D-8E53-4F0D-B236-942972B564B6}" type="presOf" srcId="{2161A4A5-4567-4A44-A0FA-DF0C40E2A2B3}" destId="{D0962884-994C-4DB9-9003-D2B35DE52A2C}" srcOrd="0" destOrd="0" presId="urn:microsoft.com/office/officeart/2008/layout/PictureAccentList"/>
    <dgm:cxn modelId="{3F565D6C-0BE5-403B-B310-7C9CF5CF4BF9}" type="presOf" srcId="{E992933E-D62C-42AB-96DC-12EFBFFDF346}" destId="{F2D81D08-5A2B-4289-99BE-997690D8595C}" srcOrd="0" destOrd="0" presId="urn:microsoft.com/office/officeart/2008/layout/PictureAccentList"/>
    <dgm:cxn modelId="{A8AD08D9-4450-42AC-90F4-5C334E70A16F}" srcId="{2161A4A5-4567-4A44-A0FA-DF0C40E2A2B3}" destId="{EB243F42-F252-40FD-B28B-8F202147F40F}" srcOrd="2" destOrd="0" parTransId="{A75402D3-A242-4E59-A4AC-2337050FCC45}" sibTransId="{AE356A38-149C-4BE0-92C6-B1C148DA8E81}"/>
    <dgm:cxn modelId="{E0919AD6-F06C-4D55-A7AE-74C9ABFE012B}" srcId="{2161A4A5-4567-4A44-A0FA-DF0C40E2A2B3}" destId="{949441E4-A8FB-4CDD-B638-7CD9BA8216EA}" srcOrd="1" destOrd="0" parTransId="{C1AFA5E6-5B29-469C-8E80-80E498B6ADB3}" sibTransId="{238DEED4-72AA-46E3-9937-EE1B0B39E84B}"/>
    <dgm:cxn modelId="{D487F7AC-D41A-47A5-957C-0DE406500A7A}" srcId="{2161A4A5-4567-4A44-A0FA-DF0C40E2A2B3}" destId="{79B750A5-4D23-4DE8-90EA-7EA1C993BE27}" srcOrd="0" destOrd="0" parTransId="{058B6AB4-E37C-4483-AD2C-E3AE673DD405}" sibTransId="{88DBFF83-2332-481E-89D5-6E5910B1CCA1}"/>
    <dgm:cxn modelId="{28F98C94-61D2-4D66-97B5-A4D8AC09F131}" type="presOf" srcId="{EB243F42-F252-40FD-B28B-8F202147F40F}" destId="{AB0D3A51-EBE7-4FF2-8993-03A0A4FBE2CC}" srcOrd="0" destOrd="0" presId="urn:microsoft.com/office/officeart/2008/layout/PictureAccentList"/>
    <dgm:cxn modelId="{A8BDC7DC-2CA4-4FC1-96D4-B60F42A19664}" type="presParOf" srcId="{F2D81D08-5A2B-4289-99BE-997690D8595C}" destId="{7072ACD6-62E8-4AAE-9B25-E618239FEE35}" srcOrd="0" destOrd="0" presId="urn:microsoft.com/office/officeart/2008/layout/PictureAccentList"/>
    <dgm:cxn modelId="{386CCA74-4872-47E8-BFA1-0B75EAA37C76}" type="presParOf" srcId="{7072ACD6-62E8-4AAE-9B25-E618239FEE35}" destId="{D3697545-0BB2-4149-A48C-C2F310AD783E}" srcOrd="0" destOrd="0" presId="urn:microsoft.com/office/officeart/2008/layout/PictureAccentList"/>
    <dgm:cxn modelId="{9AC993D3-7795-4C6C-B540-8FF04D010A2F}" type="presParOf" srcId="{D3697545-0BB2-4149-A48C-C2F310AD783E}" destId="{D0962884-994C-4DB9-9003-D2B35DE52A2C}" srcOrd="0" destOrd="0" presId="urn:microsoft.com/office/officeart/2008/layout/PictureAccentList"/>
    <dgm:cxn modelId="{B8CD5811-9535-4E86-9379-FDB6176734D2}" type="presParOf" srcId="{7072ACD6-62E8-4AAE-9B25-E618239FEE35}" destId="{ACC1CC6C-C83A-494D-A83E-1849AD5AEDE5}" srcOrd="1" destOrd="0" presId="urn:microsoft.com/office/officeart/2008/layout/PictureAccentList"/>
    <dgm:cxn modelId="{68EC996D-5042-4162-BC51-FE7237EAB0B2}" type="presParOf" srcId="{ACC1CC6C-C83A-494D-A83E-1849AD5AEDE5}" destId="{42C97DA2-993E-404A-8CCD-FFE350E6A413}" srcOrd="0" destOrd="0" presId="urn:microsoft.com/office/officeart/2008/layout/PictureAccentList"/>
    <dgm:cxn modelId="{53F8B4CC-FCBA-454B-A049-65D1AF417BAF}" type="presParOf" srcId="{42C97DA2-993E-404A-8CCD-FFE350E6A413}" destId="{F43A927C-0781-4D04-AEB4-8491BFD709AB}" srcOrd="0" destOrd="0" presId="urn:microsoft.com/office/officeart/2008/layout/PictureAccentList"/>
    <dgm:cxn modelId="{13B65F61-9F0B-4039-947C-8A015F542E98}" type="presParOf" srcId="{42C97DA2-993E-404A-8CCD-FFE350E6A413}" destId="{8C899FD4-D851-49E3-989F-CD14AB2DBBB5}" srcOrd="1" destOrd="0" presId="urn:microsoft.com/office/officeart/2008/layout/PictureAccentList"/>
    <dgm:cxn modelId="{26128F38-A01A-4EAF-AAD3-06B03B6A9E91}" type="presParOf" srcId="{ACC1CC6C-C83A-494D-A83E-1849AD5AEDE5}" destId="{B5E93ADD-6C88-404F-91E4-28577B9C3458}" srcOrd="1" destOrd="0" presId="urn:microsoft.com/office/officeart/2008/layout/PictureAccentList"/>
    <dgm:cxn modelId="{CC1CD80F-E912-4383-8C8C-A5DE744047D4}" type="presParOf" srcId="{B5E93ADD-6C88-404F-91E4-28577B9C3458}" destId="{082C0FBB-9C3D-405C-8191-02DB12CBBE6C}" srcOrd="0" destOrd="0" presId="urn:microsoft.com/office/officeart/2008/layout/PictureAccentList"/>
    <dgm:cxn modelId="{F7A97522-EA24-4B1A-8BAA-3AEB8BEB532E}" type="presParOf" srcId="{B5E93ADD-6C88-404F-91E4-28577B9C3458}" destId="{547BBF46-C564-4D23-8C17-56A1DA53CF4F}" srcOrd="1" destOrd="0" presId="urn:microsoft.com/office/officeart/2008/layout/PictureAccentList"/>
    <dgm:cxn modelId="{1FBDE12F-4F95-44EE-9091-9EA1DFA16D3A}" type="presParOf" srcId="{ACC1CC6C-C83A-494D-A83E-1849AD5AEDE5}" destId="{78CB3B8A-CE60-41DF-8128-118CE4A0A8A2}" srcOrd="2" destOrd="0" presId="urn:microsoft.com/office/officeart/2008/layout/PictureAccentList"/>
    <dgm:cxn modelId="{E7B49EAD-BA12-4ECE-8222-EC45D29DB0B6}" type="presParOf" srcId="{78CB3B8A-CE60-41DF-8128-118CE4A0A8A2}" destId="{7411380E-137B-48F1-BBB7-664507E7FB63}" srcOrd="0" destOrd="0" presId="urn:microsoft.com/office/officeart/2008/layout/PictureAccentList"/>
    <dgm:cxn modelId="{A8E5F7D7-156B-4BA2-A2DC-D68871CBF4F7}" type="presParOf" srcId="{78CB3B8A-CE60-41DF-8128-118CE4A0A8A2}" destId="{AB0D3A51-EBE7-4FF2-8993-03A0A4FBE2C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92933E-D62C-42AB-96DC-12EFBFFDF346}" type="doc">
      <dgm:prSet loTypeId="urn:microsoft.com/office/officeart/2008/layout/PictureAccent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2161A4A5-4567-4A44-A0FA-DF0C40E2A2B3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b="0" i="0" kern="1200" spc="-31" baseline="0" dirty="0" smtClean="0">
              <a:solidFill>
                <a:schemeClr val="bg1"/>
              </a:solidFill>
              <a:latin typeface="Myriad Pro"/>
              <a:ea typeface="+mj-ea"/>
              <a:cs typeface="Myriad Pro"/>
            </a:rPr>
            <a:t>Процедура «Первичный анализ Идеи»</a:t>
          </a:r>
          <a:endParaRPr lang="ru-RU" sz="1800" b="0" i="0" kern="1200" spc="-31" baseline="0" dirty="0">
            <a:solidFill>
              <a:schemeClr val="bg1"/>
            </a:solidFill>
            <a:latin typeface="Myriad Pro"/>
            <a:ea typeface="+mj-ea"/>
            <a:cs typeface="Myriad Pro"/>
          </a:endParaRPr>
        </a:p>
      </dgm:t>
    </dgm:pt>
    <dgm:pt modelId="{285F33C0-7D0F-4EFD-9E42-5AA7646E86B8}" type="parTrans" cxnId="{9C60D35C-D04D-47B7-B2B6-0AAA5AA115B7}">
      <dgm:prSet/>
      <dgm:spPr/>
      <dgm:t>
        <a:bodyPr/>
        <a:lstStyle/>
        <a:p>
          <a:endParaRPr lang="ru-RU"/>
        </a:p>
      </dgm:t>
    </dgm:pt>
    <dgm:pt modelId="{363E04EF-D67A-426C-98C5-C148A8064434}" type="sibTrans" cxnId="{9C60D35C-D04D-47B7-B2B6-0AAA5AA115B7}">
      <dgm:prSet/>
      <dgm:spPr/>
      <dgm:t>
        <a:bodyPr/>
        <a:lstStyle/>
        <a:p>
          <a:endParaRPr lang="ru-RU"/>
        </a:p>
      </dgm:t>
    </dgm:pt>
    <dgm:pt modelId="{79B750A5-4D23-4DE8-90EA-7EA1C993BE27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Менеджер по направлению принимает решение о реализации Идеи или организует рассмотрение Идеи или эскалирует на уровень Главного менеджера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058B6AB4-E37C-4483-AD2C-E3AE673DD405}" type="parTrans" cxnId="{D487F7AC-D41A-47A5-957C-0DE406500A7A}">
      <dgm:prSet/>
      <dgm:spPr/>
      <dgm:t>
        <a:bodyPr/>
        <a:lstStyle/>
        <a:p>
          <a:endParaRPr lang="ru-RU"/>
        </a:p>
      </dgm:t>
    </dgm:pt>
    <dgm:pt modelId="{88DBFF83-2332-481E-89D5-6E5910B1CCA1}" type="sibTrans" cxnId="{D487F7AC-D41A-47A5-957C-0DE406500A7A}">
      <dgm:prSet/>
      <dgm:spPr/>
      <dgm:t>
        <a:bodyPr/>
        <a:lstStyle/>
        <a:p>
          <a:endParaRPr lang="ru-RU"/>
        </a:p>
      </dgm:t>
    </dgm:pt>
    <dgm:pt modelId="{EB243F42-F252-40FD-B28B-8F202147F40F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Если Идея принимается, Менеджер по направлению назначает Ответственного исполнителя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AE356A38-149C-4BE0-92C6-B1C148DA8E81}" type="sibTrans" cxnId="{A8AD08D9-4450-42AC-90F4-5C334E70A16F}">
      <dgm:prSet/>
      <dgm:spPr/>
      <dgm:t>
        <a:bodyPr/>
        <a:lstStyle/>
        <a:p>
          <a:endParaRPr lang="ru-RU"/>
        </a:p>
      </dgm:t>
    </dgm:pt>
    <dgm:pt modelId="{A75402D3-A242-4E59-A4AC-2337050FCC45}" type="parTrans" cxnId="{A8AD08D9-4450-42AC-90F4-5C334E70A16F}">
      <dgm:prSet/>
      <dgm:spPr/>
      <dgm:t>
        <a:bodyPr/>
        <a:lstStyle/>
        <a:p>
          <a:endParaRPr lang="ru-RU"/>
        </a:p>
      </dgm:t>
    </dgm:pt>
    <dgm:pt modelId="{949441E4-A8FB-4CDD-B638-7CD9BA8216EA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Если Идея отклоняется, Менеджер по направлению указывает причину и информирует Инициатора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238DEED4-72AA-46E3-9937-EE1B0B39E84B}" type="sibTrans" cxnId="{E0919AD6-F06C-4D55-A7AE-74C9ABFE012B}">
      <dgm:prSet/>
      <dgm:spPr/>
      <dgm:t>
        <a:bodyPr/>
        <a:lstStyle/>
        <a:p>
          <a:endParaRPr lang="ru-RU"/>
        </a:p>
      </dgm:t>
    </dgm:pt>
    <dgm:pt modelId="{C1AFA5E6-5B29-469C-8E80-80E498B6ADB3}" type="parTrans" cxnId="{E0919AD6-F06C-4D55-A7AE-74C9ABFE012B}">
      <dgm:prSet/>
      <dgm:spPr/>
      <dgm:t>
        <a:bodyPr/>
        <a:lstStyle/>
        <a:p>
          <a:endParaRPr lang="ru-RU"/>
        </a:p>
      </dgm:t>
    </dgm:pt>
    <dgm:pt modelId="{F2D81D08-5A2B-4289-99BE-997690D8595C}" type="pres">
      <dgm:prSet presAssocID="{E992933E-D62C-42AB-96DC-12EFBFFDF346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072ACD6-62E8-4AAE-9B25-E618239FEE35}" type="pres">
      <dgm:prSet presAssocID="{2161A4A5-4567-4A44-A0FA-DF0C40E2A2B3}" presName="root" presStyleCnt="0">
        <dgm:presLayoutVars>
          <dgm:chMax/>
          <dgm:chPref val="4"/>
        </dgm:presLayoutVars>
      </dgm:prSet>
      <dgm:spPr/>
    </dgm:pt>
    <dgm:pt modelId="{D3697545-0BB2-4149-A48C-C2F310AD783E}" type="pres">
      <dgm:prSet presAssocID="{2161A4A5-4567-4A44-A0FA-DF0C40E2A2B3}" presName="rootComposite" presStyleCnt="0">
        <dgm:presLayoutVars/>
      </dgm:prSet>
      <dgm:spPr/>
    </dgm:pt>
    <dgm:pt modelId="{D0962884-994C-4DB9-9003-D2B35DE52A2C}" type="pres">
      <dgm:prSet presAssocID="{2161A4A5-4567-4A44-A0FA-DF0C40E2A2B3}" presName="rootText" presStyleLbl="node0" presStyleIdx="0" presStyleCnt="1" custScaleX="143030" custScaleY="127517" custLinFactNeighborY="7607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ACC1CC6C-C83A-494D-A83E-1849AD5AEDE5}" type="pres">
      <dgm:prSet presAssocID="{2161A4A5-4567-4A44-A0FA-DF0C40E2A2B3}" presName="childShape" presStyleCnt="0">
        <dgm:presLayoutVars>
          <dgm:chMax val="0"/>
          <dgm:chPref val="0"/>
        </dgm:presLayoutVars>
      </dgm:prSet>
      <dgm:spPr/>
    </dgm:pt>
    <dgm:pt modelId="{42C97DA2-993E-404A-8CCD-FFE350E6A413}" type="pres">
      <dgm:prSet presAssocID="{79B750A5-4D23-4DE8-90EA-7EA1C993BE27}" presName="childComposite" presStyleCnt="0">
        <dgm:presLayoutVars>
          <dgm:chMax val="0"/>
          <dgm:chPref val="0"/>
        </dgm:presLayoutVars>
      </dgm:prSet>
      <dgm:spPr/>
    </dgm:pt>
    <dgm:pt modelId="{F43A927C-0781-4D04-AEB4-8491BFD709AB}" type="pres">
      <dgm:prSet presAssocID="{79B750A5-4D23-4DE8-90EA-7EA1C993BE27}" presName="Image" presStyleLbl="node1" presStyleIdx="0" presStyleCnt="3" custLinFactNeighborX="-75218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8C899FD4-D851-49E3-989F-CD14AB2DBBB5}" type="pres">
      <dgm:prSet presAssocID="{79B750A5-4D23-4DE8-90EA-7EA1C993BE27}" presName="childText" presStyleLbl="lnNode1" presStyleIdx="0" presStyleCnt="3" custScaleX="116582" custLinFactNeighborX="-8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93ADD-6C88-404F-91E4-28577B9C3458}" type="pres">
      <dgm:prSet presAssocID="{949441E4-A8FB-4CDD-B638-7CD9BA8216EA}" presName="childComposite" presStyleCnt="0">
        <dgm:presLayoutVars>
          <dgm:chMax val="0"/>
          <dgm:chPref val="0"/>
        </dgm:presLayoutVars>
      </dgm:prSet>
      <dgm:spPr/>
    </dgm:pt>
    <dgm:pt modelId="{082C0FBB-9C3D-405C-8191-02DB12CBBE6C}" type="pres">
      <dgm:prSet presAssocID="{949441E4-A8FB-4CDD-B638-7CD9BA8216EA}" presName="Image" presStyleLbl="node1" presStyleIdx="1" presStyleCnt="3" custLinFactNeighborX="-73992" custLinFactNeighborY="-2624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547BBF46-C564-4D23-8C17-56A1DA53CF4F}" type="pres">
      <dgm:prSet presAssocID="{949441E4-A8FB-4CDD-B638-7CD9BA8216EA}" presName="childText" presStyleLbl="lnNode1" presStyleIdx="1" presStyleCnt="3" custScaleX="1176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B3B8A-CE60-41DF-8128-118CE4A0A8A2}" type="pres">
      <dgm:prSet presAssocID="{EB243F42-F252-40FD-B28B-8F202147F40F}" presName="childComposite" presStyleCnt="0">
        <dgm:presLayoutVars>
          <dgm:chMax val="0"/>
          <dgm:chPref val="0"/>
        </dgm:presLayoutVars>
      </dgm:prSet>
      <dgm:spPr/>
    </dgm:pt>
    <dgm:pt modelId="{7411380E-137B-48F1-BBB7-664507E7FB63}" type="pres">
      <dgm:prSet presAssocID="{EB243F42-F252-40FD-B28B-8F202147F40F}" presName="Image" presStyleLbl="node1" presStyleIdx="2" presStyleCnt="3" custLinFactNeighborX="-77457" custLinFactNeighborY="-3042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</dgm:pt>
    <dgm:pt modelId="{AB0D3A51-EBE7-4FF2-8993-03A0A4FBE2CC}" type="pres">
      <dgm:prSet presAssocID="{EB243F42-F252-40FD-B28B-8F202147F40F}" presName="childText" presStyleLbl="lnNode1" presStyleIdx="2" presStyleCnt="3" custScaleX="117915" custLinFactNeighborX="1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5511A6-CAA6-4DCC-89A3-F50E935E206F}" type="presOf" srcId="{EB243F42-F252-40FD-B28B-8F202147F40F}" destId="{AB0D3A51-EBE7-4FF2-8993-03A0A4FBE2CC}" srcOrd="0" destOrd="0" presId="urn:microsoft.com/office/officeart/2008/layout/PictureAccentList"/>
    <dgm:cxn modelId="{9C60D35C-D04D-47B7-B2B6-0AAA5AA115B7}" srcId="{E992933E-D62C-42AB-96DC-12EFBFFDF346}" destId="{2161A4A5-4567-4A44-A0FA-DF0C40E2A2B3}" srcOrd="0" destOrd="0" parTransId="{285F33C0-7D0F-4EFD-9E42-5AA7646E86B8}" sibTransId="{363E04EF-D67A-426C-98C5-C148A8064434}"/>
    <dgm:cxn modelId="{A8AD08D9-4450-42AC-90F4-5C334E70A16F}" srcId="{2161A4A5-4567-4A44-A0FA-DF0C40E2A2B3}" destId="{EB243F42-F252-40FD-B28B-8F202147F40F}" srcOrd="2" destOrd="0" parTransId="{A75402D3-A242-4E59-A4AC-2337050FCC45}" sibTransId="{AE356A38-149C-4BE0-92C6-B1C148DA8E81}"/>
    <dgm:cxn modelId="{F3D4812C-3460-43F4-9861-5F1555768BD4}" type="presOf" srcId="{79B750A5-4D23-4DE8-90EA-7EA1C993BE27}" destId="{8C899FD4-D851-49E3-989F-CD14AB2DBBB5}" srcOrd="0" destOrd="0" presId="urn:microsoft.com/office/officeart/2008/layout/PictureAccentList"/>
    <dgm:cxn modelId="{E0919AD6-F06C-4D55-A7AE-74C9ABFE012B}" srcId="{2161A4A5-4567-4A44-A0FA-DF0C40E2A2B3}" destId="{949441E4-A8FB-4CDD-B638-7CD9BA8216EA}" srcOrd="1" destOrd="0" parTransId="{C1AFA5E6-5B29-469C-8E80-80E498B6ADB3}" sibTransId="{238DEED4-72AA-46E3-9937-EE1B0B39E84B}"/>
    <dgm:cxn modelId="{D487F7AC-D41A-47A5-957C-0DE406500A7A}" srcId="{2161A4A5-4567-4A44-A0FA-DF0C40E2A2B3}" destId="{79B750A5-4D23-4DE8-90EA-7EA1C993BE27}" srcOrd="0" destOrd="0" parTransId="{058B6AB4-E37C-4483-AD2C-E3AE673DD405}" sibTransId="{88DBFF83-2332-481E-89D5-6E5910B1CCA1}"/>
    <dgm:cxn modelId="{4408EC43-F14C-448D-A152-E9B422192A15}" type="presOf" srcId="{E992933E-D62C-42AB-96DC-12EFBFFDF346}" destId="{F2D81D08-5A2B-4289-99BE-997690D8595C}" srcOrd="0" destOrd="0" presId="urn:microsoft.com/office/officeart/2008/layout/PictureAccentList"/>
    <dgm:cxn modelId="{E4E61C01-0300-4E1F-89FD-318755DFAEA5}" type="presOf" srcId="{2161A4A5-4567-4A44-A0FA-DF0C40E2A2B3}" destId="{D0962884-994C-4DB9-9003-D2B35DE52A2C}" srcOrd="0" destOrd="0" presId="urn:microsoft.com/office/officeart/2008/layout/PictureAccentList"/>
    <dgm:cxn modelId="{315567F7-9100-48F4-90F3-A7B262682CCD}" type="presOf" srcId="{949441E4-A8FB-4CDD-B638-7CD9BA8216EA}" destId="{547BBF46-C564-4D23-8C17-56A1DA53CF4F}" srcOrd="0" destOrd="0" presId="urn:microsoft.com/office/officeart/2008/layout/PictureAccentList"/>
    <dgm:cxn modelId="{8D74A902-3FB8-4462-BA38-AD5215E5E17E}" type="presParOf" srcId="{F2D81D08-5A2B-4289-99BE-997690D8595C}" destId="{7072ACD6-62E8-4AAE-9B25-E618239FEE35}" srcOrd="0" destOrd="0" presId="urn:microsoft.com/office/officeart/2008/layout/PictureAccentList"/>
    <dgm:cxn modelId="{06FF8964-88A2-4295-AF69-D0ECFFAF1418}" type="presParOf" srcId="{7072ACD6-62E8-4AAE-9B25-E618239FEE35}" destId="{D3697545-0BB2-4149-A48C-C2F310AD783E}" srcOrd="0" destOrd="0" presId="urn:microsoft.com/office/officeart/2008/layout/PictureAccentList"/>
    <dgm:cxn modelId="{9666395A-2C32-4A13-B8AA-AF2922D88F7D}" type="presParOf" srcId="{D3697545-0BB2-4149-A48C-C2F310AD783E}" destId="{D0962884-994C-4DB9-9003-D2B35DE52A2C}" srcOrd="0" destOrd="0" presId="urn:microsoft.com/office/officeart/2008/layout/PictureAccentList"/>
    <dgm:cxn modelId="{606FF84B-FC89-4716-9486-30AF205C0130}" type="presParOf" srcId="{7072ACD6-62E8-4AAE-9B25-E618239FEE35}" destId="{ACC1CC6C-C83A-494D-A83E-1849AD5AEDE5}" srcOrd="1" destOrd="0" presId="urn:microsoft.com/office/officeart/2008/layout/PictureAccentList"/>
    <dgm:cxn modelId="{5241690F-486E-4672-ADB9-25137B0664CC}" type="presParOf" srcId="{ACC1CC6C-C83A-494D-A83E-1849AD5AEDE5}" destId="{42C97DA2-993E-404A-8CCD-FFE350E6A413}" srcOrd="0" destOrd="0" presId="urn:microsoft.com/office/officeart/2008/layout/PictureAccentList"/>
    <dgm:cxn modelId="{DFA14849-94E6-4B7A-8D08-565AC444C802}" type="presParOf" srcId="{42C97DA2-993E-404A-8CCD-FFE350E6A413}" destId="{F43A927C-0781-4D04-AEB4-8491BFD709AB}" srcOrd="0" destOrd="0" presId="urn:microsoft.com/office/officeart/2008/layout/PictureAccentList"/>
    <dgm:cxn modelId="{5C834B89-B8D4-4421-A2F7-B90A3CAC54D0}" type="presParOf" srcId="{42C97DA2-993E-404A-8CCD-FFE350E6A413}" destId="{8C899FD4-D851-49E3-989F-CD14AB2DBBB5}" srcOrd="1" destOrd="0" presId="urn:microsoft.com/office/officeart/2008/layout/PictureAccentList"/>
    <dgm:cxn modelId="{588643B6-368E-4946-A8FB-15625D389CAC}" type="presParOf" srcId="{ACC1CC6C-C83A-494D-A83E-1849AD5AEDE5}" destId="{B5E93ADD-6C88-404F-91E4-28577B9C3458}" srcOrd="1" destOrd="0" presId="urn:microsoft.com/office/officeart/2008/layout/PictureAccentList"/>
    <dgm:cxn modelId="{8DF0FD74-9614-4E71-9EE2-9DE6ADDDCD3F}" type="presParOf" srcId="{B5E93ADD-6C88-404F-91E4-28577B9C3458}" destId="{082C0FBB-9C3D-405C-8191-02DB12CBBE6C}" srcOrd="0" destOrd="0" presId="urn:microsoft.com/office/officeart/2008/layout/PictureAccentList"/>
    <dgm:cxn modelId="{E8F627BB-2064-4365-987B-59EE07180D95}" type="presParOf" srcId="{B5E93ADD-6C88-404F-91E4-28577B9C3458}" destId="{547BBF46-C564-4D23-8C17-56A1DA53CF4F}" srcOrd="1" destOrd="0" presId="urn:microsoft.com/office/officeart/2008/layout/PictureAccentList"/>
    <dgm:cxn modelId="{37A3CFAC-B764-4651-A46C-3B3478C07DFB}" type="presParOf" srcId="{ACC1CC6C-C83A-494D-A83E-1849AD5AEDE5}" destId="{78CB3B8A-CE60-41DF-8128-118CE4A0A8A2}" srcOrd="2" destOrd="0" presId="urn:microsoft.com/office/officeart/2008/layout/PictureAccentList"/>
    <dgm:cxn modelId="{8254152A-4B1F-4302-8501-73C8BAFCAD5E}" type="presParOf" srcId="{78CB3B8A-CE60-41DF-8128-118CE4A0A8A2}" destId="{7411380E-137B-48F1-BBB7-664507E7FB63}" srcOrd="0" destOrd="0" presId="urn:microsoft.com/office/officeart/2008/layout/PictureAccentList"/>
    <dgm:cxn modelId="{B98E8FC3-F72B-46ED-8227-232DAA981BD9}" type="presParOf" srcId="{78CB3B8A-CE60-41DF-8128-118CE4A0A8A2}" destId="{AB0D3A51-EBE7-4FF2-8993-03A0A4FBE2C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92933E-D62C-42AB-96DC-12EFBFFDF346}" type="doc">
      <dgm:prSet loTypeId="urn:microsoft.com/office/officeart/2008/layout/PictureAccent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2161A4A5-4567-4A44-A0FA-DF0C40E2A2B3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b="0" i="0" kern="1200" spc="-31" baseline="0" dirty="0" smtClean="0">
              <a:solidFill>
                <a:schemeClr val="bg1"/>
              </a:solidFill>
              <a:latin typeface="Myriad Pro"/>
              <a:ea typeface="+mj-ea"/>
              <a:cs typeface="Myriad Pro"/>
            </a:rPr>
            <a:t>Процедура «Реализация Идеи»</a:t>
          </a:r>
          <a:endParaRPr lang="ru-RU" sz="1800" b="0" i="0" kern="1200" spc="-31" baseline="0" dirty="0">
            <a:solidFill>
              <a:schemeClr val="bg1"/>
            </a:solidFill>
            <a:latin typeface="Myriad Pro"/>
            <a:ea typeface="+mj-ea"/>
            <a:cs typeface="Myriad Pro"/>
          </a:endParaRPr>
        </a:p>
      </dgm:t>
    </dgm:pt>
    <dgm:pt modelId="{285F33C0-7D0F-4EFD-9E42-5AA7646E86B8}" type="parTrans" cxnId="{9C60D35C-D04D-47B7-B2B6-0AAA5AA115B7}">
      <dgm:prSet/>
      <dgm:spPr/>
      <dgm:t>
        <a:bodyPr/>
        <a:lstStyle/>
        <a:p>
          <a:endParaRPr lang="ru-RU"/>
        </a:p>
      </dgm:t>
    </dgm:pt>
    <dgm:pt modelId="{363E04EF-D67A-426C-98C5-C148A8064434}" type="sibTrans" cxnId="{9C60D35C-D04D-47B7-B2B6-0AAA5AA115B7}">
      <dgm:prSet/>
      <dgm:spPr/>
      <dgm:t>
        <a:bodyPr/>
        <a:lstStyle/>
        <a:p>
          <a:endParaRPr lang="ru-RU"/>
        </a:p>
      </dgm:t>
    </dgm:pt>
    <dgm:pt modelId="{79B750A5-4D23-4DE8-90EA-7EA1C993BE27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Ответственный исполнитель отвечает за дальнейшую подготовку и реализацию Идеи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058B6AB4-E37C-4483-AD2C-E3AE673DD405}" type="parTrans" cxnId="{D487F7AC-D41A-47A5-957C-0DE406500A7A}">
      <dgm:prSet/>
      <dgm:spPr/>
      <dgm:t>
        <a:bodyPr/>
        <a:lstStyle/>
        <a:p>
          <a:endParaRPr lang="ru-RU"/>
        </a:p>
      </dgm:t>
    </dgm:pt>
    <dgm:pt modelId="{88DBFF83-2332-481E-89D5-6E5910B1CCA1}" type="sibTrans" cxnId="{D487F7AC-D41A-47A5-957C-0DE406500A7A}">
      <dgm:prSet/>
      <dgm:spPr/>
      <dgm:t>
        <a:bodyPr/>
        <a:lstStyle/>
        <a:p>
          <a:endParaRPr lang="ru-RU"/>
        </a:p>
      </dgm:t>
    </dgm:pt>
    <dgm:pt modelId="{EB243F42-F252-40FD-B28B-8F202147F40F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При необходимости привлечения Внешнего поставщика создается Запрос ВП. Реализация Идеи может быть приостановлена с указанием причины в протоколе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AE356A38-149C-4BE0-92C6-B1C148DA8E81}" type="sibTrans" cxnId="{A8AD08D9-4450-42AC-90F4-5C334E70A16F}">
      <dgm:prSet/>
      <dgm:spPr/>
      <dgm:t>
        <a:bodyPr/>
        <a:lstStyle/>
        <a:p>
          <a:endParaRPr lang="ru-RU"/>
        </a:p>
      </dgm:t>
    </dgm:pt>
    <dgm:pt modelId="{A75402D3-A242-4E59-A4AC-2337050FCC45}" type="parTrans" cxnId="{A8AD08D9-4450-42AC-90F4-5C334E70A16F}">
      <dgm:prSet/>
      <dgm:spPr/>
      <dgm:t>
        <a:bodyPr/>
        <a:lstStyle/>
        <a:p>
          <a:endParaRPr lang="ru-RU"/>
        </a:p>
      </dgm:t>
    </dgm:pt>
    <dgm:pt modelId="{949441E4-A8FB-4CDD-B638-7CD9BA8216EA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Если Идея касается изменения в ИТ-инфраструктуре, то оформляется Изменение или Проект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238DEED4-72AA-46E3-9937-EE1B0B39E84B}" type="sibTrans" cxnId="{E0919AD6-F06C-4D55-A7AE-74C9ABFE012B}">
      <dgm:prSet/>
      <dgm:spPr/>
      <dgm:t>
        <a:bodyPr/>
        <a:lstStyle/>
        <a:p>
          <a:endParaRPr lang="ru-RU"/>
        </a:p>
      </dgm:t>
    </dgm:pt>
    <dgm:pt modelId="{C1AFA5E6-5B29-469C-8E80-80E498B6ADB3}" type="parTrans" cxnId="{E0919AD6-F06C-4D55-A7AE-74C9ABFE012B}">
      <dgm:prSet/>
      <dgm:spPr/>
      <dgm:t>
        <a:bodyPr/>
        <a:lstStyle/>
        <a:p>
          <a:endParaRPr lang="ru-RU"/>
        </a:p>
      </dgm:t>
    </dgm:pt>
    <dgm:pt modelId="{F2D81D08-5A2B-4289-99BE-997690D8595C}" type="pres">
      <dgm:prSet presAssocID="{E992933E-D62C-42AB-96DC-12EFBFFDF346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072ACD6-62E8-4AAE-9B25-E618239FEE35}" type="pres">
      <dgm:prSet presAssocID="{2161A4A5-4567-4A44-A0FA-DF0C40E2A2B3}" presName="root" presStyleCnt="0">
        <dgm:presLayoutVars>
          <dgm:chMax/>
          <dgm:chPref val="4"/>
        </dgm:presLayoutVars>
      </dgm:prSet>
      <dgm:spPr/>
    </dgm:pt>
    <dgm:pt modelId="{D3697545-0BB2-4149-A48C-C2F310AD783E}" type="pres">
      <dgm:prSet presAssocID="{2161A4A5-4567-4A44-A0FA-DF0C40E2A2B3}" presName="rootComposite" presStyleCnt="0">
        <dgm:presLayoutVars/>
      </dgm:prSet>
      <dgm:spPr/>
    </dgm:pt>
    <dgm:pt modelId="{D0962884-994C-4DB9-9003-D2B35DE52A2C}" type="pres">
      <dgm:prSet presAssocID="{2161A4A5-4567-4A44-A0FA-DF0C40E2A2B3}" presName="rootText" presStyleLbl="node0" presStyleIdx="0" presStyleCnt="1" custScaleX="143030" custScaleY="127517" custLinFactNeighborY="7607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ACC1CC6C-C83A-494D-A83E-1849AD5AEDE5}" type="pres">
      <dgm:prSet presAssocID="{2161A4A5-4567-4A44-A0FA-DF0C40E2A2B3}" presName="childShape" presStyleCnt="0">
        <dgm:presLayoutVars>
          <dgm:chMax val="0"/>
          <dgm:chPref val="0"/>
        </dgm:presLayoutVars>
      </dgm:prSet>
      <dgm:spPr/>
    </dgm:pt>
    <dgm:pt modelId="{42C97DA2-993E-404A-8CCD-FFE350E6A413}" type="pres">
      <dgm:prSet presAssocID="{79B750A5-4D23-4DE8-90EA-7EA1C993BE27}" presName="childComposite" presStyleCnt="0">
        <dgm:presLayoutVars>
          <dgm:chMax val="0"/>
          <dgm:chPref val="0"/>
        </dgm:presLayoutVars>
      </dgm:prSet>
      <dgm:spPr/>
    </dgm:pt>
    <dgm:pt modelId="{F43A927C-0781-4D04-AEB4-8491BFD709AB}" type="pres">
      <dgm:prSet presAssocID="{79B750A5-4D23-4DE8-90EA-7EA1C993BE27}" presName="Image" presStyleLbl="node1" presStyleIdx="0" presStyleCnt="3" custLinFactNeighborX="-75218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8C899FD4-D851-49E3-989F-CD14AB2DBBB5}" type="pres">
      <dgm:prSet presAssocID="{79B750A5-4D23-4DE8-90EA-7EA1C993BE27}" presName="childText" presStyleLbl="lnNode1" presStyleIdx="0" presStyleCnt="3" custScaleX="116582" custLinFactNeighborX="-8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93ADD-6C88-404F-91E4-28577B9C3458}" type="pres">
      <dgm:prSet presAssocID="{949441E4-A8FB-4CDD-B638-7CD9BA8216EA}" presName="childComposite" presStyleCnt="0">
        <dgm:presLayoutVars>
          <dgm:chMax val="0"/>
          <dgm:chPref val="0"/>
        </dgm:presLayoutVars>
      </dgm:prSet>
      <dgm:spPr/>
    </dgm:pt>
    <dgm:pt modelId="{082C0FBB-9C3D-405C-8191-02DB12CBBE6C}" type="pres">
      <dgm:prSet presAssocID="{949441E4-A8FB-4CDD-B638-7CD9BA8216EA}" presName="Image" presStyleLbl="node1" presStyleIdx="1" presStyleCnt="3" custLinFactNeighborX="-73992" custLinFactNeighborY="-2624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547BBF46-C564-4D23-8C17-56A1DA53CF4F}" type="pres">
      <dgm:prSet presAssocID="{949441E4-A8FB-4CDD-B638-7CD9BA8216EA}" presName="childText" presStyleLbl="lnNode1" presStyleIdx="1" presStyleCnt="3" custScaleX="1176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B3B8A-CE60-41DF-8128-118CE4A0A8A2}" type="pres">
      <dgm:prSet presAssocID="{EB243F42-F252-40FD-B28B-8F202147F40F}" presName="childComposite" presStyleCnt="0">
        <dgm:presLayoutVars>
          <dgm:chMax val="0"/>
          <dgm:chPref val="0"/>
        </dgm:presLayoutVars>
      </dgm:prSet>
      <dgm:spPr/>
    </dgm:pt>
    <dgm:pt modelId="{7411380E-137B-48F1-BBB7-664507E7FB63}" type="pres">
      <dgm:prSet presAssocID="{EB243F42-F252-40FD-B28B-8F202147F40F}" presName="Image" presStyleLbl="node1" presStyleIdx="2" presStyleCnt="3" custLinFactNeighborX="-77457" custLinFactNeighborY="-3042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</dgm:pt>
    <dgm:pt modelId="{AB0D3A51-EBE7-4FF2-8993-03A0A4FBE2CC}" type="pres">
      <dgm:prSet presAssocID="{EB243F42-F252-40FD-B28B-8F202147F40F}" presName="childText" presStyleLbl="lnNode1" presStyleIdx="2" presStyleCnt="3" custScaleX="117915" custLinFactNeighborX="1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AD08D9-4450-42AC-90F4-5C334E70A16F}" srcId="{2161A4A5-4567-4A44-A0FA-DF0C40E2A2B3}" destId="{EB243F42-F252-40FD-B28B-8F202147F40F}" srcOrd="2" destOrd="0" parTransId="{A75402D3-A242-4E59-A4AC-2337050FCC45}" sibTransId="{AE356A38-149C-4BE0-92C6-B1C148DA8E81}"/>
    <dgm:cxn modelId="{652697FE-7B67-4DBA-8850-CB06B62F4A3D}" type="presOf" srcId="{EB243F42-F252-40FD-B28B-8F202147F40F}" destId="{AB0D3A51-EBE7-4FF2-8993-03A0A4FBE2CC}" srcOrd="0" destOrd="0" presId="urn:microsoft.com/office/officeart/2008/layout/PictureAccentList"/>
    <dgm:cxn modelId="{9C60D35C-D04D-47B7-B2B6-0AAA5AA115B7}" srcId="{E992933E-D62C-42AB-96DC-12EFBFFDF346}" destId="{2161A4A5-4567-4A44-A0FA-DF0C40E2A2B3}" srcOrd="0" destOrd="0" parTransId="{285F33C0-7D0F-4EFD-9E42-5AA7646E86B8}" sibTransId="{363E04EF-D67A-426C-98C5-C148A8064434}"/>
    <dgm:cxn modelId="{E0919AD6-F06C-4D55-A7AE-74C9ABFE012B}" srcId="{2161A4A5-4567-4A44-A0FA-DF0C40E2A2B3}" destId="{949441E4-A8FB-4CDD-B638-7CD9BA8216EA}" srcOrd="1" destOrd="0" parTransId="{C1AFA5E6-5B29-469C-8E80-80E498B6ADB3}" sibTransId="{238DEED4-72AA-46E3-9937-EE1B0B39E84B}"/>
    <dgm:cxn modelId="{88C7417A-6445-4C3C-9254-873273E6A0AB}" type="presOf" srcId="{E992933E-D62C-42AB-96DC-12EFBFFDF346}" destId="{F2D81D08-5A2B-4289-99BE-997690D8595C}" srcOrd="0" destOrd="0" presId="urn:microsoft.com/office/officeart/2008/layout/PictureAccentList"/>
    <dgm:cxn modelId="{8D4773E8-F897-4DC7-9B62-BB97D66AA8FB}" type="presOf" srcId="{79B750A5-4D23-4DE8-90EA-7EA1C993BE27}" destId="{8C899FD4-D851-49E3-989F-CD14AB2DBBB5}" srcOrd="0" destOrd="0" presId="urn:microsoft.com/office/officeart/2008/layout/PictureAccentList"/>
    <dgm:cxn modelId="{8B660B6D-8C7C-45A9-88B0-32E7664B657C}" type="presOf" srcId="{949441E4-A8FB-4CDD-B638-7CD9BA8216EA}" destId="{547BBF46-C564-4D23-8C17-56A1DA53CF4F}" srcOrd="0" destOrd="0" presId="urn:microsoft.com/office/officeart/2008/layout/PictureAccentList"/>
    <dgm:cxn modelId="{D487F7AC-D41A-47A5-957C-0DE406500A7A}" srcId="{2161A4A5-4567-4A44-A0FA-DF0C40E2A2B3}" destId="{79B750A5-4D23-4DE8-90EA-7EA1C993BE27}" srcOrd="0" destOrd="0" parTransId="{058B6AB4-E37C-4483-AD2C-E3AE673DD405}" sibTransId="{88DBFF83-2332-481E-89D5-6E5910B1CCA1}"/>
    <dgm:cxn modelId="{9DBF5361-211B-4033-A8FF-7FD70DC782D3}" type="presOf" srcId="{2161A4A5-4567-4A44-A0FA-DF0C40E2A2B3}" destId="{D0962884-994C-4DB9-9003-D2B35DE52A2C}" srcOrd="0" destOrd="0" presId="urn:microsoft.com/office/officeart/2008/layout/PictureAccentList"/>
    <dgm:cxn modelId="{B67EFD12-76BB-496C-9E52-668DF59079FF}" type="presParOf" srcId="{F2D81D08-5A2B-4289-99BE-997690D8595C}" destId="{7072ACD6-62E8-4AAE-9B25-E618239FEE35}" srcOrd="0" destOrd="0" presId="urn:microsoft.com/office/officeart/2008/layout/PictureAccentList"/>
    <dgm:cxn modelId="{6AA72AA8-A2A2-4398-BBDC-9DB8017F1010}" type="presParOf" srcId="{7072ACD6-62E8-4AAE-9B25-E618239FEE35}" destId="{D3697545-0BB2-4149-A48C-C2F310AD783E}" srcOrd="0" destOrd="0" presId="urn:microsoft.com/office/officeart/2008/layout/PictureAccentList"/>
    <dgm:cxn modelId="{DA012551-4D5A-4503-9E8E-323D87E9911B}" type="presParOf" srcId="{D3697545-0BB2-4149-A48C-C2F310AD783E}" destId="{D0962884-994C-4DB9-9003-D2B35DE52A2C}" srcOrd="0" destOrd="0" presId="urn:microsoft.com/office/officeart/2008/layout/PictureAccentList"/>
    <dgm:cxn modelId="{B60FD191-EB04-4D93-AA55-7BBFF9EC52A1}" type="presParOf" srcId="{7072ACD6-62E8-4AAE-9B25-E618239FEE35}" destId="{ACC1CC6C-C83A-494D-A83E-1849AD5AEDE5}" srcOrd="1" destOrd="0" presId="urn:microsoft.com/office/officeart/2008/layout/PictureAccentList"/>
    <dgm:cxn modelId="{0A8D558A-C5B6-4110-BFCF-982CCF4E5425}" type="presParOf" srcId="{ACC1CC6C-C83A-494D-A83E-1849AD5AEDE5}" destId="{42C97DA2-993E-404A-8CCD-FFE350E6A413}" srcOrd="0" destOrd="0" presId="urn:microsoft.com/office/officeart/2008/layout/PictureAccentList"/>
    <dgm:cxn modelId="{579A0974-1A19-4237-A1DA-71620CEC4E03}" type="presParOf" srcId="{42C97DA2-993E-404A-8CCD-FFE350E6A413}" destId="{F43A927C-0781-4D04-AEB4-8491BFD709AB}" srcOrd="0" destOrd="0" presId="urn:microsoft.com/office/officeart/2008/layout/PictureAccentList"/>
    <dgm:cxn modelId="{E1C1385A-93D4-4B38-9B8B-94133C5298E6}" type="presParOf" srcId="{42C97DA2-993E-404A-8CCD-FFE350E6A413}" destId="{8C899FD4-D851-49E3-989F-CD14AB2DBBB5}" srcOrd="1" destOrd="0" presId="urn:microsoft.com/office/officeart/2008/layout/PictureAccentList"/>
    <dgm:cxn modelId="{F7E02E95-27FE-45BA-ABDE-FB1620B29707}" type="presParOf" srcId="{ACC1CC6C-C83A-494D-A83E-1849AD5AEDE5}" destId="{B5E93ADD-6C88-404F-91E4-28577B9C3458}" srcOrd="1" destOrd="0" presId="urn:microsoft.com/office/officeart/2008/layout/PictureAccentList"/>
    <dgm:cxn modelId="{F2F28C43-CB92-498C-84C6-0B2831433A60}" type="presParOf" srcId="{B5E93ADD-6C88-404F-91E4-28577B9C3458}" destId="{082C0FBB-9C3D-405C-8191-02DB12CBBE6C}" srcOrd="0" destOrd="0" presId="urn:microsoft.com/office/officeart/2008/layout/PictureAccentList"/>
    <dgm:cxn modelId="{B2E4F4DD-3074-4E3D-9BBE-4DD1FE562C0E}" type="presParOf" srcId="{B5E93ADD-6C88-404F-91E4-28577B9C3458}" destId="{547BBF46-C564-4D23-8C17-56A1DA53CF4F}" srcOrd="1" destOrd="0" presId="urn:microsoft.com/office/officeart/2008/layout/PictureAccentList"/>
    <dgm:cxn modelId="{5E3ED10F-ED0D-441B-A218-0352D2869D87}" type="presParOf" srcId="{ACC1CC6C-C83A-494D-A83E-1849AD5AEDE5}" destId="{78CB3B8A-CE60-41DF-8128-118CE4A0A8A2}" srcOrd="2" destOrd="0" presId="urn:microsoft.com/office/officeart/2008/layout/PictureAccentList"/>
    <dgm:cxn modelId="{957D366B-91AB-465D-A9FA-6C4D7BCFC737}" type="presParOf" srcId="{78CB3B8A-CE60-41DF-8128-118CE4A0A8A2}" destId="{7411380E-137B-48F1-BBB7-664507E7FB63}" srcOrd="0" destOrd="0" presId="urn:microsoft.com/office/officeart/2008/layout/PictureAccentList"/>
    <dgm:cxn modelId="{9F1270F7-A466-4402-867B-4270EF82F745}" type="presParOf" srcId="{78CB3B8A-CE60-41DF-8128-118CE4A0A8A2}" destId="{AB0D3A51-EBE7-4FF2-8993-03A0A4FBE2C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992933E-D62C-42AB-96DC-12EFBFFDF346}" type="doc">
      <dgm:prSet loTypeId="urn:microsoft.com/office/officeart/2008/layout/PictureAccent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2161A4A5-4567-4A44-A0FA-DF0C40E2A2B3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b="0" i="0" kern="1200" spc="-31" baseline="0" dirty="0" smtClean="0">
              <a:solidFill>
                <a:schemeClr val="bg1"/>
              </a:solidFill>
              <a:latin typeface="Myriad Pro"/>
              <a:ea typeface="+mj-ea"/>
              <a:cs typeface="Myriad Pro"/>
            </a:rPr>
            <a:t>Процедура «Анализ результатов и закрытие Идеи»</a:t>
          </a:r>
          <a:endParaRPr lang="ru-RU" sz="1800" b="0" i="0" kern="1200" spc="-31" baseline="0" dirty="0">
            <a:solidFill>
              <a:schemeClr val="bg1"/>
            </a:solidFill>
            <a:latin typeface="Myriad Pro"/>
            <a:ea typeface="+mj-ea"/>
            <a:cs typeface="Myriad Pro"/>
          </a:endParaRPr>
        </a:p>
      </dgm:t>
    </dgm:pt>
    <dgm:pt modelId="{285F33C0-7D0F-4EFD-9E42-5AA7646E86B8}" type="parTrans" cxnId="{9C60D35C-D04D-47B7-B2B6-0AAA5AA115B7}">
      <dgm:prSet/>
      <dgm:spPr/>
      <dgm:t>
        <a:bodyPr/>
        <a:lstStyle/>
        <a:p>
          <a:endParaRPr lang="ru-RU"/>
        </a:p>
      </dgm:t>
    </dgm:pt>
    <dgm:pt modelId="{363E04EF-D67A-426C-98C5-C148A8064434}" type="sibTrans" cxnId="{9C60D35C-D04D-47B7-B2B6-0AAA5AA115B7}">
      <dgm:prSet/>
      <dgm:spPr/>
      <dgm:t>
        <a:bodyPr/>
        <a:lstStyle/>
        <a:p>
          <a:endParaRPr lang="ru-RU"/>
        </a:p>
      </dgm:t>
    </dgm:pt>
    <dgm:pt modelId="{79B750A5-4D23-4DE8-90EA-7EA1C993BE27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Ответственный исполнитель проводит анализ выполненных работ и протоколирует решение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058B6AB4-E37C-4483-AD2C-E3AE673DD405}" type="parTrans" cxnId="{D487F7AC-D41A-47A5-957C-0DE406500A7A}">
      <dgm:prSet/>
      <dgm:spPr/>
      <dgm:t>
        <a:bodyPr/>
        <a:lstStyle/>
        <a:p>
          <a:endParaRPr lang="ru-RU"/>
        </a:p>
      </dgm:t>
    </dgm:pt>
    <dgm:pt modelId="{88DBFF83-2332-481E-89D5-6E5910B1CCA1}" type="sibTrans" cxnId="{D487F7AC-D41A-47A5-957C-0DE406500A7A}">
      <dgm:prSet/>
      <dgm:spPr/>
      <dgm:t>
        <a:bodyPr/>
        <a:lstStyle/>
        <a:p>
          <a:endParaRPr lang="ru-RU"/>
        </a:p>
      </dgm:t>
    </dgm:pt>
    <dgm:pt modelId="{EB243F42-F252-40FD-B28B-8F202147F40F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Менеджер по направлению закрывает Идею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AE356A38-149C-4BE0-92C6-B1C148DA8E81}" type="sibTrans" cxnId="{A8AD08D9-4450-42AC-90F4-5C334E70A16F}">
      <dgm:prSet/>
      <dgm:spPr/>
      <dgm:t>
        <a:bodyPr/>
        <a:lstStyle/>
        <a:p>
          <a:endParaRPr lang="ru-RU"/>
        </a:p>
      </dgm:t>
    </dgm:pt>
    <dgm:pt modelId="{A75402D3-A242-4E59-A4AC-2337050FCC45}" type="parTrans" cxnId="{A8AD08D9-4450-42AC-90F4-5C334E70A16F}">
      <dgm:prSet/>
      <dgm:spPr/>
      <dgm:t>
        <a:bodyPr/>
        <a:lstStyle/>
        <a:p>
          <a:endParaRPr lang="ru-RU"/>
        </a:p>
      </dgm:t>
    </dgm:pt>
    <dgm:pt modelId="{949441E4-A8FB-4CDD-B638-7CD9BA8216EA}">
      <dgm:prSet phldrT="[Текст]" custT="1"/>
      <dgm:spPr>
        <a:ln>
          <a:solidFill>
            <a:schemeClr val="tx2"/>
          </a:solidFill>
        </a:ln>
      </dgm:spPr>
      <dgm:t>
        <a:bodyPr/>
        <a:lstStyle/>
        <a:p>
          <a:pPr algn="l"/>
          <a:r>
            <a:rPr lang="ru-RU" sz="1400" dirty="0" smtClean="0">
              <a:solidFill>
                <a:schemeClr val="tx2"/>
              </a:solidFill>
            </a:rPr>
            <a:t>Менеджер по направлению может принять решение о рекомендации к тиражированию Идеи в другие структурные подразделения</a:t>
          </a:r>
          <a:endParaRPr lang="ru-RU" sz="1400" dirty="0">
            <a:solidFill>
              <a:srgbClr val="032E6B"/>
            </a:solidFill>
            <a:latin typeface="Myriad Pro" panose="020B0503030403020204" charset="0"/>
          </a:endParaRPr>
        </a:p>
      </dgm:t>
    </dgm:pt>
    <dgm:pt modelId="{238DEED4-72AA-46E3-9937-EE1B0B39E84B}" type="sibTrans" cxnId="{E0919AD6-F06C-4D55-A7AE-74C9ABFE012B}">
      <dgm:prSet/>
      <dgm:spPr/>
      <dgm:t>
        <a:bodyPr/>
        <a:lstStyle/>
        <a:p>
          <a:endParaRPr lang="ru-RU"/>
        </a:p>
      </dgm:t>
    </dgm:pt>
    <dgm:pt modelId="{C1AFA5E6-5B29-469C-8E80-80E498B6ADB3}" type="parTrans" cxnId="{E0919AD6-F06C-4D55-A7AE-74C9ABFE012B}">
      <dgm:prSet/>
      <dgm:spPr/>
      <dgm:t>
        <a:bodyPr/>
        <a:lstStyle/>
        <a:p>
          <a:endParaRPr lang="ru-RU"/>
        </a:p>
      </dgm:t>
    </dgm:pt>
    <dgm:pt modelId="{F2D81D08-5A2B-4289-99BE-997690D8595C}" type="pres">
      <dgm:prSet presAssocID="{E992933E-D62C-42AB-96DC-12EFBFFDF346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072ACD6-62E8-4AAE-9B25-E618239FEE35}" type="pres">
      <dgm:prSet presAssocID="{2161A4A5-4567-4A44-A0FA-DF0C40E2A2B3}" presName="root" presStyleCnt="0">
        <dgm:presLayoutVars>
          <dgm:chMax/>
          <dgm:chPref val="4"/>
        </dgm:presLayoutVars>
      </dgm:prSet>
      <dgm:spPr/>
    </dgm:pt>
    <dgm:pt modelId="{D3697545-0BB2-4149-A48C-C2F310AD783E}" type="pres">
      <dgm:prSet presAssocID="{2161A4A5-4567-4A44-A0FA-DF0C40E2A2B3}" presName="rootComposite" presStyleCnt="0">
        <dgm:presLayoutVars/>
      </dgm:prSet>
      <dgm:spPr/>
    </dgm:pt>
    <dgm:pt modelId="{D0962884-994C-4DB9-9003-D2B35DE52A2C}" type="pres">
      <dgm:prSet presAssocID="{2161A4A5-4567-4A44-A0FA-DF0C40E2A2B3}" presName="rootText" presStyleLbl="node0" presStyleIdx="0" presStyleCnt="1" custScaleX="143030" custScaleY="127517" custLinFactNeighborY="7607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ACC1CC6C-C83A-494D-A83E-1849AD5AEDE5}" type="pres">
      <dgm:prSet presAssocID="{2161A4A5-4567-4A44-A0FA-DF0C40E2A2B3}" presName="childShape" presStyleCnt="0">
        <dgm:presLayoutVars>
          <dgm:chMax val="0"/>
          <dgm:chPref val="0"/>
        </dgm:presLayoutVars>
      </dgm:prSet>
      <dgm:spPr/>
    </dgm:pt>
    <dgm:pt modelId="{42C97DA2-993E-404A-8CCD-FFE350E6A413}" type="pres">
      <dgm:prSet presAssocID="{79B750A5-4D23-4DE8-90EA-7EA1C993BE27}" presName="childComposite" presStyleCnt="0">
        <dgm:presLayoutVars>
          <dgm:chMax val="0"/>
          <dgm:chPref val="0"/>
        </dgm:presLayoutVars>
      </dgm:prSet>
      <dgm:spPr/>
    </dgm:pt>
    <dgm:pt modelId="{F43A927C-0781-4D04-AEB4-8491BFD709AB}" type="pres">
      <dgm:prSet presAssocID="{79B750A5-4D23-4DE8-90EA-7EA1C993BE27}" presName="Image" presStyleLbl="node1" presStyleIdx="0" presStyleCnt="3" custLinFactNeighborX="-75218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8C899FD4-D851-49E3-989F-CD14AB2DBBB5}" type="pres">
      <dgm:prSet presAssocID="{79B750A5-4D23-4DE8-90EA-7EA1C993BE27}" presName="childText" presStyleLbl="lnNode1" presStyleIdx="0" presStyleCnt="3" custScaleX="116582" custLinFactNeighborX="-8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93ADD-6C88-404F-91E4-28577B9C3458}" type="pres">
      <dgm:prSet presAssocID="{949441E4-A8FB-4CDD-B638-7CD9BA8216EA}" presName="childComposite" presStyleCnt="0">
        <dgm:presLayoutVars>
          <dgm:chMax val="0"/>
          <dgm:chPref val="0"/>
        </dgm:presLayoutVars>
      </dgm:prSet>
      <dgm:spPr/>
    </dgm:pt>
    <dgm:pt modelId="{082C0FBB-9C3D-405C-8191-02DB12CBBE6C}" type="pres">
      <dgm:prSet presAssocID="{949441E4-A8FB-4CDD-B638-7CD9BA8216EA}" presName="Image" presStyleLbl="node1" presStyleIdx="1" presStyleCnt="3" custLinFactNeighborX="-73992" custLinFactNeighborY="-2624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547BBF46-C564-4D23-8C17-56A1DA53CF4F}" type="pres">
      <dgm:prSet presAssocID="{949441E4-A8FB-4CDD-B638-7CD9BA8216EA}" presName="childText" presStyleLbl="lnNode1" presStyleIdx="1" presStyleCnt="3" custScaleX="1176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B3B8A-CE60-41DF-8128-118CE4A0A8A2}" type="pres">
      <dgm:prSet presAssocID="{EB243F42-F252-40FD-B28B-8F202147F40F}" presName="childComposite" presStyleCnt="0">
        <dgm:presLayoutVars>
          <dgm:chMax val="0"/>
          <dgm:chPref val="0"/>
        </dgm:presLayoutVars>
      </dgm:prSet>
      <dgm:spPr/>
    </dgm:pt>
    <dgm:pt modelId="{7411380E-137B-48F1-BBB7-664507E7FB63}" type="pres">
      <dgm:prSet presAssocID="{EB243F42-F252-40FD-B28B-8F202147F40F}" presName="Image" presStyleLbl="node1" presStyleIdx="2" presStyleCnt="3" custLinFactNeighborX="-77457" custLinFactNeighborY="-3042"/>
      <dgm:spPr>
        <a:prstGeom prst="chevron">
          <a:avLst/>
        </a:prstGeom>
        <a:solidFill>
          <a:schemeClr val="tx2"/>
        </a:solidFill>
        <a:ln>
          <a:solidFill>
            <a:schemeClr val="tx2"/>
          </a:solidFill>
        </a:ln>
      </dgm:spPr>
    </dgm:pt>
    <dgm:pt modelId="{AB0D3A51-EBE7-4FF2-8993-03A0A4FBE2CC}" type="pres">
      <dgm:prSet presAssocID="{EB243F42-F252-40FD-B28B-8F202147F40F}" presName="childText" presStyleLbl="lnNode1" presStyleIdx="2" presStyleCnt="3" custScaleX="117915" custLinFactNeighborX="1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334A0E-3CB6-4EDF-BC78-BDF132358707}" type="presOf" srcId="{79B750A5-4D23-4DE8-90EA-7EA1C993BE27}" destId="{8C899FD4-D851-49E3-989F-CD14AB2DBBB5}" srcOrd="0" destOrd="0" presId="urn:microsoft.com/office/officeart/2008/layout/PictureAccentList"/>
    <dgm:cxn modelId="{81898ACF-207A-4D39-BC20-8D8DCB557EA4}" type="presOf" srcId="{E992933E-D62C-42AB-96DC-12EFBFFDF346}" destId="{F2D81D08-5A2B-4289-99BE-997690D8595C}" srcOrd="0" destOrd="0" presId="urn:microsoft.com/office/officeart/2008/layout/PictureAccentList"/>
    <dgm:cxn modelId="{9C60D35C-D04D-47B7-B2B6-0AAA5AA115B7}" srcId="{E992933E-D62C-42AB-96DC-12EFBFFDF346}" destId="{2161A4A5-4567-4A44-A0FA-DF0C40E2A2B3}" srcOrd="0" destOrd="0" parTransId="{285F33C0-7D0F-4EFD-9E42-5AA7646E86B8}" sibTransId="{363E04EF-D67A-426C-98C5-C148A8064434}"/>
    <dgm:cxn modelId="{A8AD08D9-4450-42AC-90F4-5C334E70A16F}" srcId="{2161A4A5-4567-4A44-A0FA-DF0C40E2A2B3}" destId="{EB243F42-F252-40FD-B28B-8F202147F40F}" srcOrd="2" destOrd="0" parTransId="{A75402D3-A242-4E59-A4AC-2337050FCC45}" sibTransId="{AE356A38-149C-4BE0-92C6-B1C148DA8E81}"/>
    <dgm:cxn modelId="{E0919AD6-F06C-4D55-A7AE-74C9ABFE012B}" srcId="{2161A4A5-4567-4A44-A0FA-DF0C40E2A2B3}" destId="{949441E4-A8FB-4CDD-B638-7CD9BA8216EA}" srcOrd="1" destOrd="0" parTransId="{C1AFA5E6-5B29-469C-8E80-80E498B6ADB3}" sibTransId="{238DEED4-72AA-46E3-9937-EE1B0B39E84B}"/>
    <dgm:cxn modelId="{D487F7AC-D41A-47A5-957C-0DE406500A7A}" srcId="{2161A4A5-4567-4A44-A0FA-DF0C40E2A2B3}" destId="{79B750A5-4D23-4DE8-90EA-7EA1C993BE27}" srcOrd="0" destOrd="0" parTransId="{058B6AB4-E37C-4483-AD2C-E3AE673DD405}" sibTransId="{88DBFF83-2332-481E-89D5-6E5910B1CCA1}"/>
    <dgm:cxn modelId="{CB72D117-1E38-4551-B505-1CF3BD131CCD}" type="presOf" srcId="{2161A4A5-4567-4A44-A0FA-DF0C40E2A2B3}" destId="{D0962884-994C-4DB9-9003-D2B35DE52A2C}" srcOrd="0" destOrd="0" presId="urn:microsoft.com/office/officeart/2008/layout/PictureAccentList"/>
    <dgm:cxn modelId="{5D51E430-1447-4A23-BBF0-B47EC59018D8}" type="presOf" srcId="{949441E4-A8FB-4CDD-B638-7CD9BA8216EA}" destId="{547BBF46-C564-4D23-8C17-56A1DA53CF4F}" srcOrd="0" destOrd="0" presId="urn:microsoft.com/office/officeart/2008/layout/PictureAccentList"/>
    <dgm:cxn modelId="{9EC4F46A-5E54-400D-8261-21F13D9A4D58}" type="presOf" srcId="{EB243F42-F252-40FD-B28B-8F202147F40F}" destId="{AB0D3A51-EBE7-4FF2-8993-03A0A4FBE2CC}" srcOrd="0" destOrd="0" presId="urn:microsoft.com/office/officeart/2008/layout/PictureAccentList"/>
    <dgm:cxn modelId="{C1FADED7-7269-4285-8B3A-32C134059295}" type="presParOf" srcId="{F2D81D08-5A2B-4289-99BE-997690D8595C}" destId="{7072ACD6-62E8-4AAE-9B25-E618239FEE35}" srcOrd="0" destOrd="0" presId="urn:microsoft.com/office/officeart/2008/layout/PictureAccentList"/>
    <dgm:cxn modelId="{DD5DED6A-3777-4DA9-B367-6D28ACDADCBE}" type="presParOf" srcId="{7072ACD6-62E8-4AAE-9B25-E618239FEE35}" destId="{D3697545-0BB2-4149-A48C-C2F310AD783E}" srcOrd="0" destOrd="0" presId="urn:microsoft.com/office/officeart/2008/layout/PictureAccentList"/>
    <dgm:cxn modelId="{F07167D6-C035-4FF4-B46F-2BBA9E53BDEA}" type="presParOf" srcId="{D3697545-0BB2-4149-A48C-C2F310AD783E}" destId="{D0962884-994C-4DB9-9003-D2B35DE52A2C}" srcOrd="0" destOrd="0" presId="urn:microsoft.com/office/officeart/2008/layout/PictureAccentList"/>
    <dgm:cxn modelId="{1C2D34F9-8A2C-4AB6-8807-C847FA4D6257}" type="presParOf" srcId="{7072ACD6-62E8-4AAE-9B25-E618239FEE35}" destId="{ACC1CC6C-C83A-494D-A83E-1849AD5AEDE5}" srcOrd="1" destOrd="0" presId="urn:microsoft.com/office/officeart/2008/layout/PictureAccentList"/>
    <dgm:cxn modelId="{F065BDAB-88E9-45DE-94B6-6313A83BB0B5}" type="presParOf" srcId="{ACC1CC6C-C83A-494D-A83E-1849AD5AEDE5}" destId="{42C97DA2-993E-404A-8CCD-FFE350E6A413}" srcOrd="0" destOrd="0" presId="urn:microsoft.com/office/officeart/2008/layout/PictureAccentList"/>
    <dgm:cxn modelId="{C69243CC-7A6E-4C95-A69B-9C0C0B4DAF26}" type="presParOf" srcId="{42C97DA2-993E-404A-8CCD-FFE350E6A413}" destId="{F43A927C-0781-4D04-AEB4-8491BFD709AB}" srcOrd="0" destOrd="0" presId="urn:microsoft.com/office/officeart/2008/layout/PictureAccentList"/>
    <dgm:cxn modelId="{27BC2CD7-81A4-4810-A252-CE7FDFA45EFA}" type="presParOf" srcId="{42C97DA2-993E-404A-8CCD-FFE350E6A413}" destId="{8C899FD4-D851-49E3-989F-CD14AB2DBBB5}" srcOrd="1" destOrd="0" presId="urn:microsoft.com/office/officeart/2008/layout/PictureAccentList"/>
    <dgm:cxn modelId="{E32AD905-12BB-4F0C-9AF1-C781B0ED0406}" type="presParOf" srcId="{ACC1CC6C-C83A-494D-A83E-1849AD5AEDE5}" destId="{B5E93ADD-6C88-404F-91E4-28577B9C3458}" srcOrd="1" destOrd="0" presId="urn:microsoft.com/office/officeart/2008/layout/PictureAccentList"/>
    <dgm:cxn modelId="{AFD60F02-96C8-4548-9A76-C46BB7452084}" type="presParOf" srcId="{B5E93ADD-6C88-404F-91E4-28577B9C3458}" destId="{082C0FBB-9C3D-405C-8191-02DB12CBBE6C}" srcOrd="0" destOrd="0" presId="urn:microsoft.com/office/officeart/2008/layout/PictureAccentList"/>
    <dgm:cxn modelId="{AD07600F-BBA4-4C9E-803C-4788FAAF9778}" type="presParOf" srcId="{B5E93ADD-6C88-404F-91E4-28577B9C3458}" destId="{547BBF46-C564-4D23-8C17-56A1DA53CF4F}" srcOrd="1" destOrd="0" presId="urn:microsoft.com/office/officeart/2008/layout/PictureAccentList"/>
    <dgm:cxn modelId="{1D753835-9C04-400B-8AFC-2516F02E0F73}" type="presParOf" srcId="{ACC1CC6C-C83A-494D-A83E-1849AD5AEDE5}" destId="{78CB3B8A-CE60-41DF-8128-118CE4A0A8A2}" srcOrd="2" destOrd="0" presId="urn:microsoft.com/office/officeart/2008/layout/PictureAccentList"/>
    <dgm:cxn modelId="{8B591163-30BF-4FE1-A725-F9FA423CCBFC}" type="presParOf" srcId="{78CB3B8A-CE60-41DF-8128-118CE4A0A8A2}" destId="{7411380E-137B-48F1-BBB7-664507E7FB63}" srcOrd="0" destOrd="0" presId="urn:microsoft.com/office/officeart/2008/layout/PictureAccentList"/>
    <dgm:cxn modelId="{D2A9ED76-CC35-46CC-9C5B-168A79624A8E}" type="presParOf" srcId="{78CB3B8A-CE60-41DF-8128-118CE4A0A8A2}" destId="{AB0D3A51-EBE7-4FF2-8993-03A0A4FBE2C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6962540-DA02-41D5-B618-AF1847DBD2C4}" type="doc">
      <dgm:prSet loTypeId="urn:microsoft.com/office/officeart/2005/8/layout/hierarchy6" loCatId="hierarchy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3FCE4722-9A07-47D6-BC61-604E311CBED1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dirty="0" smtClean="0">
              <a:latin typeface="Myriad Pro" panose="020B0503030403020204" charset="0"/>
            </a:rPr>
            <a:t>Преимущества  автоматизации</a:t>
          </a:r>
          <a:endParaRPr lang="ru-RU" sz="2000" dirty="0">
            <a:latin typeface="Myriad Pro" panose="020B0503030403020204" charset="0"/>
          </a:endParaRPr>
        </a:p>
      </dgm:t>
    </dgm:pt>
    <dgm:pt modelId="{A5502FBD-FB2D-4852-841C-655F640ECF1F}" type="parTrans" cxnId="{26DE8DDD-41B9-4D64-A3A8-F1B1AB82D1D5}">
      <dgm:prSet/>
      <dgm:spPr/>
      <dgm:t>
        <a:bodyPr/>
        <a:lstStyle/>
        <a:p>
          <a:endParaRPr lang="ru-RU"/>
        </a:p>
      </dgm:t>
    </dgm:pt>
    <dgm:pt modelId="{EB875430-8C93-4CF4-802E-BC787DFB5050}" type="sibTrans" cxnId="{26DE8DDD-41B9-4D64-A3A8-F1B1AB82D1D5}">
      <dgm:prSet/>
      <dgm:spPr/>
      <dgm:t>
        <a:bodyPr/>
        <a:lstStyle/>
        <a:p>
          <a:endParaRPr lang="ru-RU"/>
        </a:p>
      </dgm:t>
    </dgm:pt>
    <dgm:pt modelId="{B656CB45-F3E1-4FDF-BFCC-1211DD471722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Myriad Pro" panose="020B0503030403020204" charset="0"/>
            </a:rPr>
            <a:t>Простота подачи и прозрачность рассмотрения Идей</a:t>
          </a:r>
          <a:endParaRPr lang="ru-RU" sz="1400" dirty="0">
            <a:solidFill>
              <a:schemeClr val="tx2"/>
            </a:solidFill>
            <a:latin typeface="Myriad Pro" panose="020B0503030403020204" charset="0"/>
          </a:endParaRPr>
        </a:p>
      </dgm:t>
    </dgm:pt>
    <dgm:pt modelId="{2327618E-5663-4EE6-923E-1CD2241E8AFA}" type="parTrans" cxnId="{3D12D26A-D981-4F0B-93D5-879D17284884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400">
            <a:latin typeface="Myriad Pro" panose="020B0503030403020204" charset="0"/>
          </a:endParaRPr>
        </a:p>
      </dgm:t>
    </dgm:pt>
    <dgm:pt modelId="{98CB1843-F39E-4A8F-8ECD-3812A9E36CCA}" type="sibTrans" cxnId="{3D12D26A-D981-4F0B-93D5-879D17284884}">
      <dgm:prSet/>
      <dgm:spPr/>
      <dgm:t>
        <a:bodyPr/>
        <a:lstStyle/>
        <a:p>
          <a:endParaRPr lang="ru-RU"/>
        </a:p>
      </dgm:t>
    </dgm:pt>
    <dgm:pt modelId="{25EC50BA-EA8F-4D99-BCDF-C866147AA11F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Myriad Pro" panose="020B0503030403020204" charset="0"/>
            </a:rPr>
            <a:t>Гибкое управление направлением реализуемых предложений</a:t>
          </a:r>
          <a:endParaRPr lang="ru-RU" sz="1400" dirty="0">
            <a:solidFill>
              <a:schemeClr val="tx2"/>
            </a:solidFill>
            <a:latin typeface="Myriad Pro" panose="020B0503030403020204" charset="0"/>
          </a:endParaRPr>
        </a:p>
      </dgm:t>
    </dgm:pt>
    <dgm:pt modelId="{F75FBD45-43A9-43A5-8731-082166209433}" type="sibTrans" cxnId="{363A74F6-A7CD-48DB-A58E-AF4C3C8AE40F}">
      <dgm:prSet/>
      <dgm:spPr/>
      <dgm:t>
        <a:bodyPr/>
        <a:lstStyle/>
        <a:p>
          <a:endParaRPr lang="ru-RU"/>
        </a:p>
      </dgm:t>
    </dgm:pt>
    <dgm:pt modelId="{F397F752-2E55-42AB-80D6-8E35B107BD4F}" type="parTrans" cxnId="{363A74F6-A7CD-48DB-A58E-AF4C3C8AE40F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400">
            <a:latin typeface="Myriad Pro" panose="020B0503030403020204" charset="0"/>
          </a:endParaRPr>
        </a:p>
      </dgm:t>
    </dgm:pt>
    <dgm:pt modelId="{F37BA143-07AA-42B7-917A-7B0877140119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solidFill>
                <a:schemeClr val="tx2"/>
              </a:solidFill>
              <a:latin typeface="Myriad Pro" panose="020B0503030403020204" charset="0"/>
            </a:rPr>
            <a:t>Высокая скорость реализации Идей, не требующих инвестиций</a:t>
          </a:r>
          <a:endParaRPr lang="ru-RU" sz="1400" dirty="0">
            <a:solidFill>
              <a:schemeClr val="tx2"/>
            </a:solidFill>
            <a:latin typeface="Myriad Pro" panose="020B0503030403020204" charset="0"/>
          </a:endParaRPr>
        </a:p>
      </dgm:t>
    </dgm:pt>
    <dgm:pt modelId="{993C5534-2101-4A61-9A52-C9E4BCEE3639}" type="parTrans" cxnId="{0092F7D0-8CC4-4F06-85B6-7524BA959F40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400">
            <a:latin typeface="Myriad Pro" panose="020B0503030403020204" charset="0"/>
          </a:endParaRPr>
        </a:p>
      </dgm:t>
    </dgm:pt>
    <dgm:pt modelId="{83D92578-94BB-47EB-AAB1-08D9A67F5CC5}" type="sibTrans" cxnId="{0092F7D0-8CC4-4F06-85B6-7524BA959F40}">
      <dgm:prSet/>
      <dgm:spPr/>
      <dgm:t>
        <a:bodyPr/>
        <a:lstStyle/>
        <a:p>
          <a:endParaRPr lang="ru-RU"/>
        </a:p>
      </dgm:t>
    </dgm:pt>
    <dgm:pt modelId="{0A9B4B89-D5A3-42B6-9FE4-EF9FCF072D5F}" type="pres">
      <dgm:prSet presAssocID="{56962540-DA02-41D5-B618-AF1847DBD2C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1F1130-C790-48B9-A8DB-E4C2247C5831}" type="pres">
      <dgm:prSet presAssocID="{56962540-DA02-41D5-B618-AF1847DBD2C4}" presName="hierFlow" presStyleCnt="0"/>
      <dgm:spPr/>
    </dgm:pt>
    <dgm:pt modelId="{0F0C31DB-E628-4BDA-90E8-4A69D965EB3E}" type="pres">
      <dgm:prSet presAssocID="{56962540-DA02-41D5-B618-AF1847DBD2C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C60426B-6E50-4C67-8457-B40A7765660B}" type="pres">
      <dgm:prSet presAssocID="{3FCE4722-9A07-47D6-BC61-604E311CBED1}" presName="Name14" presStyleCnt="0"/>
      <dgm:spPr/>
    </dgm:pt>
    <dgm:pt modelId="{3F24C52B-78CC-45AD-9FF9-C27E1D6BE14B}" type="pres">
      <dgm:prSet presAssocID="{3FCE4722-9A07-47D6-BC61-604E311CBED1}" presName="level1Shape" presStyleLbl="node0" presStyleIdx="0" presStyleCnt="1" custScaleX="216550" custScaleY="883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7E3D8A-1DC4-4455-994C-65DDEAE9D851}" type="pres">
      <dgm:prSet presAssocID="{3FCE4722-9A07-47D6-BC61-604E311CBED1}" presName="hierChild2" presStyleCnt="0"/>
      <dgm:spPr/>
    </dgm:pt>
    <dgm:pt modelId="{6D69C5D6-C651-4593-9025-19BAB3119ADC}" type="pres">
      <dgm:prSet presAssocID="{2327618E-5663-4EE6-923E-1CD2241E8AFA}" presName="Name19" presStyleLbl="parChTrans1D2" presStyleIdx="0" presStyleCnt="3"/>
      <dgm:spPr/>
      <dgm:t>
        <a:bodyPr/>
        <a:lstStyle/>
        <a:p>
          <a:endParaRPr lang="ru-RU"/>
        </a:p>
      </dgm:t>
    </dgm:pt>
    <dgm:pt modelId="{B95FBE2F-F3B4-4210-8EF6-906E2E8A1295}" type="pres">
      <dgm:prSet presAssocID="{B656CB45-F3E1-4FDF-BFCC-1211DD471722}" presName="Name21" presStyleCnt="0"/>
      <dgm:spPr/>
    </dgm:pt>
    <dgm:pt modelId="{A550A4CD-1220-4805-A06A-65938EA03CDC}" type="pres">
      <dgm:prSet presAssocID="{B656CB45-F3E1-4FDF-BFCC-1211DD471722}" presName="level2Shape" presStyleLbl="node2" presStyleIdx="0" presStyleCnt="3"/>
      <dgm:spPr/>
      <dgm:t>
        <a:bodyPr/>
        <a:lstStyle/>
        <a:p>
          <a:endParaRPr lang="ru-RU"/>
        </a:p>
      </dgm:t>
    </dgm:pt>
    <dgm:pt modelId="{EABC2A22-FB31-4554-BEA5-B9DC5F4752B7}" type="pres">
      <dgm:prSet presAssocID="{B656CB45-F3E1-4FDF-BFCC-1211DD471722}" presName="hierChild3" presStyleCnt="0"/>
      <dgm:spPr/>
    </dgm:pt>
    <dgm:pt modelId="{A5176E52-F142-4514-B96D-068D103D23D3}" type="pres">
      <dgm:prSet presAssocID="{F397F752-2E55-42AB-80D6-8E35B107BD4F}" presName="Name19" presStyleLbl="parChTrans1D2" presStyleIdx="1" presStyleCnt="3"/>
      <dgm:spPr/>
      <dgm:t>
        <a:bodyPr/>
        <a:lstStyle/>
        <a:p>
          <a:endParaRPr lang="ru-RU"/>
        </a:p>
      </dgm:t>
    </dgm:pt>
    <dgm:pt modelId="{026618CE-3B32-43DA-AE36-04AB47BBD9E8}" type="pres">
      <dgm:prSet presAssocID="{25EC50BA-EA8F-4D99-BCDF-C866147AA11F}" presName="Name21" presStyleCnt="0"/>
      <dgm:spPr/>
    </dgm:pt>
    <dgm:pt modelId="{D4B137CE-5AF5-4BE8-98E1-9099AF7B2507}" type="pres">
      <dgm:prSet presAssocID="{25EC50BA-EA8F-4D99-BCDF-C866147AA11F}" presName="level2Shape" presStyleLbl="node2" presStyleIdx="1" presStyleCnt="3"/>
      <dgm:spPr/>
      <dgm:t>
        <a:bodyPr/>
        <a:lstStyle/>
        <a:p>
          <a:endParaRPr lang="ru-RU"/>
        </a:p>
      </dgm:t>
    </dgm:pt>
    <dgm:pt modelId="{1184F8F2-9B1F-418F-B3B0-01A763C45022}" type="pres">
      <dgm:prSet presAssocID="{25EC50BA-EA8F-4D99-BCDF-C866147AA11F}" presName="hierChild3" presStyleCnt="0"/>
      <dgm:spPr/>
    </dgm:pt>
    <dgm:pt modelId="{6219D08B-3DD4-462E-9B1E-1F73E2BBE4F4}" type="pres">
      <dgm:prSet presAssocID="{993C5534-2101-4A61-9A52-C9E4BCEE3639}" presName="Name19" presStyleLbl="parChTrans1D2" presStyleIdx="2" presStyleCnt="3"/>
      <dgm:spPr/>
      <dgm:t>
        <a:bodyPr/>
        <a:lstStyle/>
        <a:p>
          <a:endParaRPr lang="ru-RU"/>
        </a:p>
      </dgm:t>
    </dgm:pt>
    <dgm:pt modelId="{033AA27F-03A7-408F-8D1E-720DA30FAFF5}" type="pres">
      <dgm:prSet presAssocID="{F37BA143-07AA-42B7-917A-7B0877140119}" presName="Name21" presStyleCnt="0"/>
      <dgm:spPr/>
    </dgm:pt>
    <dgm:pt modelId="{F28924D4-84B4-4090-A8C2-8D7C4DF6EC41}" type="pres">
      <dgm:prSet presAssocID="{F37BA143-07AA-42B7-917A-7B0877140119}" presName="level2Shape" presStyleLbl="node2" presStyleIdx="2" presStyleCnt="3"/>
      <dgm:spPr/>
      <dgm:t>
        <a:bodyPr/>
        <a:lstStyle/>
        <a:p>
          <a:endParaRPr lang="ru-RU"/>
        </a:p>
      </dgm:t>
    </dgm:pt>
    <dgm:pt modelId="{0899E704-DCE0-440E-BA4F-E419086AC56D}" type="pres">
      <dgm:prSet presAssocID="{F37BA143-07AA-42B7-917A-7B0877140119}" presName="hierChild3" presStyleCnt="0"/>
      <dgm:spPr/>
    </dgm:pt>
    <dgm:pt modelId="{81FE7319-8293-4ADF-AABA-C462FC926D8B}" type="pres">
      <dgm:prSet presAssocID="{56962540-DA02-41D5-B618-AF1847DBD2C4}" presName="bgShapesFlow" presStyleCnt="0"/>
      <dgm:spPr/>
    </dgm:pt>
  </dgm:ptLst>
  <dgm:cxnLst>
    <dgm:cxn modelId="{3D12D26A-D981-4F0B-93D5-879D17284884}" srcId="{3FCE4722-9A07-47D6-BC61-604E311CBED1}" destId="{B656CB45-F3E1-4FDF-BFCC-1211DD471722}" srcOrd="0" destOrd="0" parTransId="{2327618E-5663-4EE6-923E-1CD2241E8AFA}" sibTransId="{98CB1843-F39E-4A8F-8ECD-3812A9E36CCA}"/>
    <dgm:cxn modelId="{26DE8DDD-41B9-4D64-A3A8-F1B1AB82D1D5}" srcId="{56962540-DA02-41D5-B618-AF1847DBD2C4}" destId="{3FCE4722-9A07-47D6-BC61-604E311CBED1}" srcOrd="0" destOrd="0" parTransId="{A5502FBD-FB2D-4852-841C-655F640ECF1F}" sibTransId="{EB875430-8C93-4CF4-802E-BC787DFB5050}"/>
    <dgm:cxn modelId="{E6602CB1-1278-4CAF-95E1-30A93D3013A8}" type="presOf" srcId="{B656CB45-F3E1-4FDF-BFCC-1211DD471722}" destId="{A550A4CD-1220-4805-A06A-65938EA03CDC}" srcOrd="0" destOrd="0" presId="urn:microsoft.com/office/officeart/2005/8/layout/hierarchy6"/>
    <dgm:cxn modelId="{47F0726A-DAAA-467E-8029-BE049377BD33}" type="presOf" srcId="{F397F752-2E55-42AB-80D6-8E35B107BD4F}" destId="{A5176E52-F142-4514-B96D-068D103D23D3}" srcOrd="0" destOrd="0" presId="urn:microsoft.com/office/officeart/2005/8/layout/hierarchy6"/>
    <dgm:cxn modelId="{2C56FE10-74EF-4138-ABCB-F8F304260B92}" type="presOf" srcId="{2327618E-5663-4EE6-923E-1CD2241E8AFA}" destId="{6D69C5D6-C651-4593-9025-19BAB3119ADC}" srcOrd="0" destOrd="0" presId="urn:microsoft.com/office/officeart/2005/8/layout/hierarchy6"/>
    <dgm:cxn modelId="{B4D766C7-DDC2-4305-85FC-4FF0C78E9CE4}" type="presOf" srcId="{993C5534-2101-4A61-9A52-C9E4BCEE3639}" destId="{6219D08B-3DD4-462E-9B1E-1F73E2BBE4F4}" srcOrd="0" destOrd="0" presId="urn:microsoft.com/office/officeart/2005/8/layout/hierarchy6"/>
    <dgm:cxn modelId="{88FB9AF4-7226-4922-B27F-C97470F42100}" type="presOf" srcId="{F37BA143-07AA-42B7-917A-7B0877140119}" destId="{F28924D4-84B4-4090-A8C2-8D7C4DF6EC41}" srcOrd="0" destOrd="0" presId="urn:microsoft.com/office/officeart/2005/8/layout/hierarchy6"/>
    <dgm:cxn modelId="{6A4C97B6-5BA5-4006-AACE-941A363AE6FD}" type="presOf" srcId="{56962540-DA02-41D5-B618-AF1847DBD2C4}" destId="{0A9B4B89-D5A3-42B6-9FE4-EF9FCF072D5F}" srcOrd="0" destOrd="0" presId="urn:microsoft.com/office/officeart/2005/8/layout/hierarchy6"/>
    <dgm:cxn modelId="{363A74F6-A7CD-48DB-A58E-AF4C3C8AE40F}" srcId="{3FCE4722-9A07-47D6-BC61-604E311CBED1}" destId="{25EC50BA-EA8F-4D99-BCDF-C866147AA11F}" srcOrd="1" destOrd="0" parTransId="{F397F752-2E55-42AB-80D6-8E35B107BD4F}" sibTransId="{F75FBD45-43A9-43A5-8731-082166209433}"/>
    <dgm:cxn modelId="{A2FA3C6A-8CA9-4E9E-99FB-C9C936EB1303}" type="presOf" srcId="{25EC50BA-EA8F-4D99-BCDF-C866147AA11F}" destId="{D4B137CE-5AF5-4BE8-98E1-9099AF7B2507}" srcOrd="0" destOrd="0" presId="urn:microsoft.com/office/officeart/2005/8/layout/hierarchy6"/>
    <dgm:cxn modelId="{951714BB-1F2E-4DD6-B2BE-394B4E3503F5}" type="presOf" srcId="{3FCE4722-9A07-47D6-BC61-604E311CBED1}" destId="{3F24C52B-78CC-45AD-9FF9-C27E1D6BE14B}" srcOrd="0" destOrd="0" presId="urn:microsoft.com/office/officeart/2005/8/layout/hierarchy6"/>
    <dgm:cxn modelId="{0092F7D0-8CC4-4F06-85B6-7524BA959F40}" srcId="{3FCE4722-9A07-47D6-BC61-604E311CBED1}" destId="{F37BA143-07AA-42B7-917A-7B0877140119}" srcOrd="2" destOrd="0" parTransId="{993C5534-2101-4A61-9A52-C9E4BCEE3639}" sibTransId="{83D92578-94BB-47EB-AAB1-08D9A67F5CC5}"/>
    <dgm:cxn modelId="{14E0F9A6-009B-4475-BB61-11B03B370C9F}" type="presParOf" srcId="{0A9B4B89-D5A3-42B6-9FE4-EF9FCF072D5F}" destId="{871F1130-C790-48B9-A8DB-E4C2247C5831}" srcOrd="0" destOrd="0" presId="urn:microsoft.com/office/officeart/2005/8/layout/hierarchy6"/>
    <dgm:cxn modelId="{7D83E556-BD6C-4908-9B84-5DE191099DDC}" type="presParOf" srcId="{871F1130-C790-48B9-A8DB-E4C2247C5831}" destId="{0F0C31DB-E628-4BDA-90E8-4A69D965EB3E}" srcOrd="0" destOrd="0" presId="urn:microsoft.com/office/officeart/2005/8/layout/hierarchy6"/>
    <dgm:cxn modelId="{FF22B47F-A63D-408C-ADAA-F64AB171D9EE}" type="presParOf" srcId="{0F0C31DB-E628-4BDA-90E8-4A69D965EB3E}" destId="{0C60426B-6E50-4C67-8457-B40A7765660B}" srcOrd="0" destOrd="0" presId="urn:microsoft.com/office/officeart/2005/8/layout/hierarchy6"/>
    <dgm:cxn modelId="{4D572692-6303-4815-8003-71493FB714D8}" type="presParOf" srcId="{0C60426B-6E50-4C67-8457-B40A7765660B}" destId="{3F24C52B-78CC-45AD-9FF9-C27E1D6BE14B}" srcOrd="0" destOrd="0" presId="urn:microsoft.com/office/officeart/2005/8/layout/hierarchy6"/>
    <dgm:cxn modelId="{C108E5C9-B6A7-4491-81A4-744E2A0AC79A}" type="presParOf" srcId="{0C60426B-6E50-4C67-8457-B40A7765660B}" destId="{117E3D8A-1DC4-4455-994C-65DDEAE9D851}" srcOrd="1" destOrd="0" presId="urn:microsoft.com/office/officeart/2005/8/layout/hierarchy6"/>
    <dgm:cxn modelId="{8B47CF23-5E10-48A7-B35E-639B6D55EB4B}" type="presParOf" srcId="{117E3D8A-1DC4-4455-994C-65DDEAE9D851}" destId="{6D69C5D6-C651-4593-9025-19BAB3119ADC}" srcOrd="0" destOrd="0" presId="urn:microsoft.com/office/officeart/2005/8/layout/hierarchy6"/>
    <dgm:cxn modelId="{E30C661B-DA01-4218-93BC-E3594450242C}" type="presParOf" srcId="{117E3D8A-1DC4-4455-994C-65DDEAE9D851}" destId="{B95FBE2F-F3B4-4210-8EF6-906E2E8A1295}" srcOrd="1" destOrd="0" presId="urn:microsoft.com/office/officeart/2005/8/layout/hierarchy6"/>
    <dgm:cxn modelId="{A5D658E1-926E-43BE-AB9E-E6DA9EDC66B7}" type="presParOf" srcId="{B95FBE2F-F3B4-4210-8EF6-906E2E8A1295}" destId="{A550A4CD-1220-4805-A06A-65938EA03CDC}" srcOrd="0" destOrd="0" presId="urn:microsoft.com/office/officeart/2005/8/layout/hierarchy6"/>
    <dgm:cxn modelId="{A06978F0-AEE3-412D-B50F-C1F8A84EDCFA}" type="presParOf" srcId="{B95FBE2F-F3B4-4210-8EF6-906E2E8A1295}" destId="{EABC2A22-FB31-4554-BEA5-B9DC5F4752B7}" srcOrd="1" destOrd="0" presId="urn:microsoft.com/office/officeart/2005/8/layout/hierarchy6"/>
    <dgm:cxn modelId="{297DA8DF-D104-452C-81C0-A7B211105147}" type="presParOf" srcId="{117E3D8A-1DC4-4455-994C-65DDEAE9D851}" destId="{A5176E52-F142-4514-B96D-068D103D23D3}" srcOrd="2" destOrd="0" presId="urn:microsoft.com/office/officeart/2005/8/layout/hierarchy6"/>
    <dgm:cxn modelId="{4C4C1BEE-A0B1-4666-84B3-62AD95F020E1}" type="presParOf" srcId="{117E3D8A-1DC4-4455-994C-65DDEAE9D851}" destId="{026618CE-3B32-43DA-AE36-04AB47BBD9E8}" srcOrd="3" destOrd="0" presId="urn:microsoft.com/office/officeart/2005/8/layout/hierarchy6"/>
    <dgm:cxn modelId="{6A0A378A-A1E3-4429-A610-D25CEB01DF71}" type="presParOf" srcId="{026618CE-3B32-43DA-AE36-04AB47BBD9E8}" destId="{D4B137CE-5AF5-4BE8-98E1-9099AF7B2507}" srcOrd="0" destOrd="0" presId="urn:microsoft.com/office/officeart/2005/8/layout/hierarchy6"/>
    <dgm:cxn modelId="{BB17D067-5E70-4F0F-9265-0E6E0A83ED99}" type="presParOf" srcId="{026618CE-3B32-43DA-AE36-04AB47BBD9E8}" destId="{1184F8F2-9B1F-418F-B3B0-01A763C45022}" srcOrd="1" destOrd="0" presId="urn:microsoft.com/office/officeart/2005/8/layout/hierarchy6"/>
    <dgm:cxn modelId="{207FECAA-1B36-4A48-81DC-E7792F793DA2}" type="presParOf" srcId="{117E3D8A-1DC4-4455-994C-65DDEAE9D851}" destId="{6219D08B-3DD4-462E-9B1E-1F73E2BBE4F4}" srcOrd="4" destOrd="0" presId="urn:microsoft.com/office/officeart/2005/8/layout/hierarchy6"/>
    <dgm:cxn modelId="{21A1E013-BD9D-4E9F-969F-E1A379C809D9}" type="presParOf" srcId="{117E3D8A-1DC4-4455-994C-65DDEAE9D851}" destId="{033AA27F-03A7-408F-8D1E-720DA30FAFF5}" srcOrd="5" destOrd="0" presId="urn:microsoft.com/office/officeart/2005/8/layout/hierarchy6"/>
    <dgm:cxn modelId="{34C54799-AF14-4928-AEC3-93DD7BCC625A}" type="presParOf" srcId="{033AA27F-03A7-408F-8D1E-720DA30FAFF5}" destId="{F28924D4-84B4-4090-A8C2-8D7C4DF6EC41}" srcOrd="0" destOrd="0" presId="urn:microsoft.com/office/officeart/2005/8/layout/hierarchy6"/>
    <dgm:cxn modelId="{E35D4848-A74A-4D57-A46D-F06536D38B92}" type="presParOf" srcId="{033AA27F-03A7-408F-8D1E-720DA30FAFF5}" destId="{0899E704-DCE0-440E-BA4F-E419086AC56D}" srcOrd="1" destOrd="0" presId="urn:microsoft.com/office/officeart/2005/8/layout/hierarchy6"/>
    <dgm:cxn modelId="{24E150E3-2FF0-4199-B54A-AECF6B375CB5}" type="presParOf" srcId="{0A9B4B89-D5A3-42B6-9FE4-EF9FCF072D5F}" destId="{81FE7319-8293-4ADF-AABA-C462FC926D8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9513214-C39C-4D3E-82AA-61B705B352EB}" type="doc">
      <dgm:prSet loTypeId="urn:microsoft.com/office/officeart/2005/8/layout/matrix1" loCatId="matrix" qsTypeId="urn:microsoft.com/office/officeart/2005/8/quickstyle/simple2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5165D210-FF6C-410A-ADC4-AD500F0AA23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solidFill>
                <a:schemeClr val="tx2"/>
              </a:solidFill>
            </a:rPr>
            <a:t>03.02.2014 запуск процесса в </a:t>
          </a:r>
        </a:p>
        <a:p>
          <a:r>
            <a:rPr lang="ru-RU" sz="1800" dirty="0" smtClean="0">
              <a:solidFill>
                <a:schemeClr val="tx2"/>
              </a:solidFill>
            </a:rPr>
            <a:t>ГВЦ ОАО «РЖД»</a:t>
          </a:r>
          <a:endParaRPr lang="ru-RU" sz="1800" dirty="0">
            <a:solidFill>
              <a:schemeClr val="tx2"/>
            </a:solidFill>
          </a:endParaRPr>
        </a:p>
      </dgm:t>
    </dgm:pt>
    <dgm:pt modelId="{EDC1E190-95D6-4787-8555-12B8C0305070}" type="parTrans" cxnId="{4028D89F-FF44-4CBD-974D-EA0AFA8E30E0}">
      <dgm:prSet/>
      <dgm:spPr/>
      <dgm:t>
        <a:bodyPr/>
        <a:lstStyle/>
        <a:p>
          <a:endParaRPr lang="ru-RU"/>
        </a:p>
      </dgm:t>
    </dgm:pt>
    <dgm:pt modelId="{CC8C025C-FAAE-41AB-B237-E237C8CC637E}" type="sibTrans" cxnId="{4028D89F-FF44-4CBD-974D-EA0AFA8E30E0}">
      <dgm:prSet/>
      <dgm:spPr/>
      <dgm:t>
        <a:bodyPr/>
        <a:lstStyle/>
        <a:p>
          <a:endParaRPr lang="ru-RU"/>
        </a:p>
      </dgm:t>
    </dgm:pt>
    <dgm:pt modelId="{32D732DB-0218-4847-9E3B-87CDE6265834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/>
            <a:t>Приказом назначены Менеджеры процесса и Менеджеры по направлениям – заместители начальника центра</a:t>
          </a:r>
          <a:endParaRPr lang="ru-RU" sz="1800" dirty="0"/>
        </a:p>
      </dgm:t>
    </dgm:pt>
    <dgm:pt modelId="{1330458E-F82E-43CF-A8DE-CF5D041EEF81}" type="parTrans" cxnId="{80E5EC76-33F7-4E01-9A76-C244B5386EFD}">
      <dgm:prSet/>
      <dgm:spPr/>
      <dgm:t>
        <a:bodyPr/>
        <a:lstStyle/>
        <a:p>
          <a:endParaRPr lang="ru-RU"/>
        </a:p>
      </dgm:t>
    </dgm:pt>
    <dgm:pt modelId="{EFA128C3-FE45-4559-93E6-FEAEEB2A5DD7}" type="sibTrans" cxnId="{80E5EC76-33F7-4E01-9A76-C244B5386EFD}">
      <dgm:prSet/>
      <dgm:spPr/>
      <dgm:t>
        <a:bodyPr/>
        <a:lstStyle/>
        <a:p>
          <a:endParaRPr lang="ru-RU"/>
        </a:p>
      </dgm:t>
    </dgm:pt>
    <dgm:pt modelId="{1C1F24BF-2C75-45BE-9B71-F087B4EF9996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/>
            <a:t>Информированы сотрудники,  проведено обучение процессу, обеспечена технологическая поддержка</a:t>
          </a:r>
          <a:endParaRPr lang="ru-RU" sz="1800" dirty="0"/>
        </a:p>
      </dgm:t>
    </dgm:pt>
    <dgm:pt modelId="{B53DE6A6-9D0B-401A-8E84-43EA532AC252}" type="parTrans" cxnId="{46F319EE-EDE1-4A62-85C2-0F0A6627ECEF}">
      <dgm:prSet/>
      <dgm:spPr/>
      <dgm:t>
        <a:bodyPr/>
        <a:lstStyle/>
        <a:p>
          <a:endParaRPr lang="ru-RU"/>
        </a:p>
      </dgm:t>
    </dgm:pt>
    <dgm:pt modelId="{EF151282-AECC-494F-83D5-71173A9F724D}" type="sibTrans" cxnId="{46F319EE-EDE1-4A62-85C2-0F0A6627ECEF}">
      <dgm:prSet/>
      <dgm:spPr/>
      <dgm:t>
        <a:bodyPr/>
        <a:lstStyle/>
        <a:p>
          <a:endParaRPr lang="ru-RU"/>
        </a:p>
      </dgm:t>
    </dgm:pt>
    <dgm:pt modelId="{2AC84A40-EFBA-4CBD-9CF4-6E1252B22477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/>
            <a:t>Повышение уровня вовлеченности персонала в процесс</a:t>
          </a:r>
          <a:endParaRPr lang="ru-RU" sz="1800" dirty="0"/>
        </a:p>
      </dgm:t>
    </dgm:pt>
    <dgm:pt modelId="{044D8EFB-8C16-4012-B06A-8C809AC72460}" type="parTrans" cxnId="{318C9777-4DAF-4C7B-BD35-8F09BB753B1D}">
      <dgm:prSet/>
      <dgm:spPr/>
      <dgm:t>
        <a:bodyPr/>
        <a:lstStyle/>
        <a:p>
          <a:endParaRPr lang="ru-RU"/>
        </a:p>
      </dgm:t>
    </dgm:pt>
    <dgm:pt modelId="{98C4EEDE-3D88-4BF4-B078-AD0159C93E25}" type="sibTrans" cxnId="{318C9777-4DAF-4C7B-BD35-8F09BB753B1D}">
      <dgm:prSet/>
      <dgm:spPr/>
      <dgm:t>
        <a:bodyPr/>
        <a:lstStyle/>
        <a:p>
          <a:endParaRPr lang="ru-RU"/>
        </a:p>
      </dgm:t>
    </dgm:pt>
    <dgm:pt modelId="{31B664F7-CFC0-41BF-98D9-69806B29A966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/>
            <a:t>Разработана отчетность и организован контроль исполнения процедур процесса</a:t>
          </a:r>
          <a:endParaRPr lang="ru-RU" sz="1800" dirty="0"/>
        </a:p>
      </dgm:t>
    </dgm:pt>
    <dgm:pt modelId="{61386370-3B93-4D6D-899F-FCA45C416867}" type="parTrans" cxnId="{8C9D90B1-2D67-495E-B0EC-E7EBF6BDECDF}">
      <dgm:prSet/>
      <dgm:spPr/>
      <dgm:t>
        <a:bodyPr/>
        <a:lstStyle/>
        <a:p>
          <a:endParaRPr lang="ru-RU"/>
        </a:p>
      </dgm:t>
    </dgm:pt>
    <dgm:pt modelId="{B5CBB67A-0C90-48C4-84DC-E6EDCF74056C}" type="sibTrans" cxnId="{8C9D90B1-2D67-495E-B0EC-E7EBF6BDECDF}">
      <dgm:prSet/>
      <dgm:spPr/>
      <dgm:t>
        <a:bodyPr/>
        <a:lstStyle/>
        <a:p>
          <a:endParaRPr lang="ru-RU"/>
        </a:p>
      </dgm:t>
    </dgm:pt>
    <dgm:pt modelId="{160F2A5E-C419-4DD6-8815-44AD610F0552}" type="pres">
      <dgm:prSet presAssocID="{19513214-C39C-4D3E-82AA-61B705B352E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68D4C2-5AB9-4000-AC04-55F1A6AF16E9}" type="pres">
      <dgm:prSet presAssocID="{19513214-C39C-4D3E-82AA-61B705B352EB}" presName="matrix" presStyleCnt="0"/>
      <dgm:spPr/>
    </dgm:pt>
    <dgm:pt modelId="{2D1A3B47-AAC4-472D-AFC4-EAA15157159A}" type="pres">
      <dgm:prSet presAssocID="{19513214-C39C-4D3E-82AA-61B705B352EB}" presName="tile1" presStyleLbl="node1" presStyleIdx="0" presStyleCnt="4"/>
      <dgm:spPr/>
      <dgm:t>
        <a:bodyPr/>
        <a:lstStyle/>
        <a:p>
          <a:endParaRPr lang="ru-RU"/>
        </a:p>
      </dgm:t>
    </dgm:pt>
    <dgm:pt modelId="{64CEAAAC-8600-427B-84B8-5A5022FA67BD}" type="pres">
      <dgm:prSet presAssocID="{19513214-C39C-4D3E-82AA-61B705B352E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F4EA51-DC5E-4096-B495-0C580E47B5F9}" type="pres">
      <dgm:prSet presAssocID="{19513214-C39C-4D3E-82AA-61B705B352EB}" presName="tile2" presStyleLbl="node1" presStyleIdx="1" presStyleCnt="4"/>
      <dgm:spPr/>
      <dgm:t>
        <a:bodyPr/>
        <a:lstStyle/>
        <a:p>
          <a:endParaRPr lang="ru-RU"/>
        </a:p>
      </dgm:t>
    </dgm:pt>
    <dgm:pt modelId="{B24B47EE-3157-4E56-B2FB-7B1AA5A6A66B}" type="pres">
      <dgm:prSet presAssocID="{19513214-C39C-4D3E-82AA-61B705B352E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D67A3-157B-4341-B7B7-A5800AEF7E73}" type="pres">
      <dgm:prSet presAssocID="{19513214-C39C-4D3E-82AA-61B705B352EB}" presName="tile3" presStyleLbl="node1" presStyleIdx="2" presStyleCnt="4"/>
      <dgm:spPr/>
      <dgm:t>
        <a:bodyPr/>
        <a:lstStyle/>
        <a:p>
          <a:endParaRPr lang="ru-RU"/>
        </a:p>
      </dgm:t>
    </dgm:pt>
    <dgm:pt modelId="{989731B2-0348-4D8A-AAED-75B35B07D0BA}" type="pres">
      <dgm:prSet presAssocID="{19513214-C39C-4D3E-82AA-61B705B352E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E34B60-0EDB-4D3B-A864-0D168F3C7418}" type="pres">
      <dgm:prSet presAssocID="{19513214-C39C-4D3E-82AA-61B705B352EB}" presName="tile4" presStyleLbl="node1" presStyleIdx="3" presStyleCnt="4" custLinFactNeighborY="14175"/>
      <dgm:spPr/>
      <dgm:t>
        <a:bodyPr/>
        <a:lstStyle/>
        <a:p>
          <a:endParaRPr lang="ru-RU"/>
        </a:p>
      </dgm:t>
    </dgm:pt>
    <dgm:pt modelId="{43DB00F5-C932-4375-AEED-D33A17D5B2A9}" type="pres">
      <dgm:prSet presAssocID="{19513214-C39C-4D3E-82AA-61B705B352E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334408-3108-41DF-ACCA-730873725053}" type="pres">
      <dgm:prSet presAssocID="{19513214-C39C-4D3E-82AA-61B705B352EB}" presName="centerTile" presStyleLbl="fgShp" presStyleIdx="0" presStyleCnt="1" custScaleX="117117" custScaleY="11428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EC906A14-8215-47ED-86CF-8B922EB3ABC0}" type="presOf" srcId="{32D732DB-0218-4847-9E3B-87CDE6265834}" destId="{64CEAAAC-8600-427B-84B8-5A5022FA67BD}" srcOrd="1" destOrd="0" presId="urn:microsoft.com/office/officeart/2005/8/layout/matrix1"/>
    <dgm:cxn modelId="{2AA3C075-CDDD-48FA-AF38-73E3EB62EACF}" type="presOf" srcId="{1C1F24BF-2C75-45BE-9B71-F087B4EF9996}" destId="{B24B47EE-3157-4E56-B2FB-7B1AA5A6A66B}" srcOrd="1" destOrd="0" presId="urn:microsoft.com/office/officeart/2005/8/layout/matrix1"/>
    <dgm:cxn modelId="{B01E12D8-92DA-494C-973B-AFD189C9E578}" type="presOf" srcId="{2AC84A40-EFBA-4CBD-9CF4-6E1252B22477}" destId="{989731B2-0348-4D8A-AAED-75B35B07D0BA}" srcOrd="1" destOrd="0" presId="urn:microsoft.com/office/officeart/2005/8/layout/matrix1"/>
    <dgm:cxn modelId="{80E5EC76-33F7-4E01-9A76-C244B5386EFD}" srcId="{5165D210-FF6C-410A-ADC4-AD500F0AA239}" destId="{32D732DB-0218-4847-9E3B-87CDE6265834}" srcOrd="0" destOrd="0" parTransId="{1330458E-F82E-43CF-A8DE-CF5D041EEF81}" sibTransId="{EFA128C3-FE45-4559-93E6-FEAEEB2A5DD7}"/>
    <dgm:cxn modelId="{35FEA02A-EAEE-4040-B5D0-E478FFE7FE52}" type="presOf" srcId="{5165D210-FF6C-410A-ADC4-AD500F0AA239}" destId="{ED334408-3108-41DF-ACCA-730873725053}" srcOrd="0" destOrd="0" presId="urn:microsoft.com/office/officeart/2005/8/layout/matrix1"/>
    <dgm:cxn modelId="{FC112D74-64D9-4152-A97A-E5B47760F037}" type="presOf" srcId="{1C1F24BF-2C75-45BE-9B71-F087B4EF9996}" destId="{37F4EA51-DC5E-4096-B495-0C580E47B5F9}" srcOrd="0" destOrd="0" presId="urn:microsoft.com/office/officeart/2005/8/layout/matrix1"/>
    <dgm:cxn modelId="{4028D89F-FF44-4CBD-974D-EA0AFA8E30E0}" srcId="{19513214-C39C-4D3E-82AA-61B705B352EB}" destId="{5165D210-FF6C-410A-ADC4-AD500F0AA239}" srcOrd="0" destOrd="0" parTransId="{EDC1E190-95D6-4787-8555-12B8C0305070}" sibTransId="{CC8C025C-FAAE-41AB-B237-E237C8CC637E}"/>
    <dgm:cxn modelId="{BB81AA5E-CE76-4C5F-8572-E2E858A53BE4}" type="presOf" srcId="{32D732DB-0218-4847-9E3B-87CDE6265834}" destId="{2D1A3B47-AAC4-472D-AFC4-EAA15157159A}" srcOrd="0" destOrd="0" presId="urn:microsoft.com/office/officeart/2005/8/layout/matrix1"/>
    <dgm:cxn modelId="{3D287F84-4B85-403E-A45F-341FD43E6FE9}" type="presOf" srcId="{19513214-C39C-4D3E-82AA-61B705B352EB}" destId="{160F2A5E-C419-4DD6-8815-44AD610F0552}" srcOrd="0" destOrd="0" presId="urn:microsoft.com/office/officeart/2005/8/layout/matrix1"/>
    <dgm:cxn modelId="{C3943619-D852-449A-97D8-300FF3421204}" type="presOf" srcId="{2AC84A40-EFBA-4CBD-9CF4-6E1252B22477}" destId="{882D67A3-157B-4341-B7B7-A5800AEF7E73}" srcOrd="0" destOrd="0" presId="urn:microsoft.com/office/officeart/2005/8/layout/matrix1"/>
    <dgm:cxn modelId="{57A1699E-41BD-4673-B85D-91E71F780A77}" type="presOf" srcId="{31B664F7-CFC0-41BF-98D9-69806B29A966}" destId="{21E34B60-0EDB-4D3B-A864-0D168F3C7418}" srcOrd="0" destOrd="0" presId="urn:microsoft.com/office/officeart/2005/8/layout/matrix1"/>
    <dgm:cxn modelId="{318C9777-4DAF-4C7B-BD35-8F09BB753B1D}" srcId="{5165D210-FF6C-410A-ADC4-AD500F0AA239}" destId="{2AC84A40-EFBA-4CBD-9CF4-6E1252B22477}" srcOrd="2" destOrd="0" parTransId="{044D8EFB-8C16-4012-B06A-8C809AC72460}" sibTransId="{98C4EEDE-3D88-4BF4-B078-AD0159C93E25}"/>
    <dgm:cxn modelId="{400F0C82-9C25-4EAF-B9F1-B87FDA1ECDEF}" type="presOf" srcId="{31B664F7-CFC0-41BF-98D9-69806B29A966}" destId="{43DB00F5-C932-4375-AEED-D33A17D5B2A9}" srcOrd="1" destOrd="0" presId="urn:microsoft.com/office/officeart/2005/8/layout/matrix1"/>
    <dgm:cxn modelId="{46F319EE-EDE1-4A62-85C2-0F0A6627ECEF}" srcId="{5165D210-FF6C-410A-ADC4-AD500F0AA239}" destId="{1C1F24BF-2C75-45BE-9B71-F087B4EF9996}" srcOrd="1" destOrd="0" parTransId="{B53DE6A6-9D0B-401A-8E84-43EA532AC252}" sibTransId="{EF151282-AECC-494F-83D5-71173A9F724D}"/>
    <dgm:cxn modelId="{8C9D90B1-2D67-495E-B0EC-E7EBF6BDECDF}" srcId="{5165D210-FF6C-410A-ADC4-AD500F0AA239}" destId="{31B664F7-CFC0-41BF-98D9-69806B29A966}" srcOrd="3" destOrd="0" parTransId="{61386370-3B93-4D6D-899F-FCA45C416867}" sibTransId="{B5CBB67A-0C90-48C4-84DC-E6EDCF74056C}"/>
    <dgm:cxn modelId="{9F7E18C7-E40C-4FA8-85BE-5B15A82CAFB1}" type="presParOf" srcId="{160F2A5E-C419-4DD6-8815-44AD610F0552}" destId="{2968D4C2-5AB9-4000-AC04-55F1A6AF16E9}" srcOrd="0" destOrd="0" presId="urn:microsoft.com/office/officeart/2005/8/layout/matrix1"/>
    <dgm:cxn modelId="{FBA28969-EC1C-4996-AFDE-06DE513C7BBE}" type="presParOf" srcId="{2968D4C2-5AB9-4000-AC04-55F1A6AF16E9}" destId="{2D1A3B47-AAC4-472D-AFC4-EAA15157159A}" srcOrd="0" destOrd="0" presId="urn:microsoft.com/office/officeart/2005/8/layout/matrix1"/>
    <dgm:cxn modelId="{CFB1C251-B3F0-4BCF-A383-B0780EE76F8D}" type="presParOf" srcId="{2968D4C2-5AB9-4000-AC04-55F1A6AF16E9}" destId="{64CEAAAC-8600-427B-84B8-5A5022FA67BD}" srcOrd="1" destOrd="0" presId="urn:microsoft.com/office/officeart/2005/8/layout/matrix1"/>
    <dgm:cxn modelId="{39D4AF84-7646-49EC-BDB7-35363B05B3C1}" type="presParOf" srcId="{2968D4C2-5AB9-4000-AC04-55F1A6AF16E9}" destId="{37F4EA51-DC5E-4096-B495-0C580E47B5F9}" srcOrd="2" destOrd="0" presId="urn:microsoft.com/office/officeart/2005/8/layout/matrix1"/>
    <dgm:cxn modelId="{E7E508A5-72EA-4484-B771-534E77B472D3}" type="presParOf" srcId="{2968D4C2-5AB9-4000-AC04-55F1A6AF16E9}" destId="{B24B47EE-3157-4E56-B2FB-7B1AA5A6A66B}" srcOrd="3" destOrd="0" presId="urn:microsoft.com/office/officeart/2005/8/layout/matrix1"/>
    <dgm:cxn modelId="{EDBADE7E-FF50-4557-BB6C-955E43F0A285}" type="presParOf" srcId="{2968D4C2-5AB9-4000-AC04-55F1A6AF16E9}" destId="{882D67A3-157B-4341-B7B7-A5800AEF7E73}" srcOrd="4" destOrd="0" presId="urn:microsoft.com/office/officeart/2005/8/layout/matrix1"/>
    <dgm:cxn modelId="{CC6EF4AC-9044-41D4-80D1-298CAC2C2E69}" type="presParOf" srcId="{2968D4C2-5AB9-4000-AC04-55F1A6AF16E9}" destId="{989731B2-0348-4D8A-AAED-75B35B07D0BA}" srcOrd="5" destOrd="0" presId="urn:microsoft.com/office/officeart/2005/8/layout/matrix1"/>
    <dgm:cxn modelId="{4DF49824-85AF-42B5-BB21-356A879202B5}" type="presParOf" srcId="{2968D4C2-5AB9-4000-AC04-55F1A6AF16E9}" destId="{21E34B60-0EDB-4D3B-A864-0D168F3C7418}" srcOrd="6" destOrd="0" presId="urn:microsoft.com/office/officeart/2005/8/layout/matrix1"/>
    <dgm:cxn modelId="{1C7B1D83-F743-4400-B932-71CBDFB9FA58}" type="presParOf" srcId="{2968D4C2-5AB9-4000-AC04-55F1A6AF16E9}" destId="{43DB00F5-C932-4375-AEED-D33A17D5B2A9}" srcOrd="7" destOrd="0" presId="urn:microsoft.com/office/officeart/2005/8/layout/matrix1"/>
    <dgm:cxn modelId="{ABFC922D-A761-4417-9CE8-56E9E2FFC956}" type="presParOf" srcId="{160F2A5E-C419-4DD6-8815-44AD610F0552}" destId="{ED334408-3108-41DF-ACCA-73087372505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6962540-DA02-41D5-B618-AF1847DBD2C4}" type="doc">
      <dgm:prSet loTypeId="urn:microsoft.com/office/officeart/2005/8/layout/hierarchy3" loCatId="hierarchy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3FCE4722-9A07-47D6-BC61-604E311CBED1}">
      <dgm:prSet phldrT="[Текст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Менеджер процесса – 1 зам. начальника центра</a:t>
          </a:r>
          <a:endParaRPr lang="ru-RU" dirty="0"/>
        </a:p>
      </dgm:t>
    </dgm:pt>
    <dgm:pt modelId="{A5502FBD-FB2D-4852-841C-655F640ECF1F}" type="parTrans" cxnId="{26DE8DDD-41B9-4D64-A3A8-F1B1AB82D1D5}">
      <dgm:prSet/>
      <dgm:spPr/>
      <dgm:t>
        <a:bodyPr/>
        <a:lstStyle/>
        <a:p>
          <a:endParaRPr lang="ru-RU"/>
        </a:p>
      </dgm:t>
    </dgm:pt>
    <dgm:pt modelId="{EB875430-8C93-4CF4-802E-BC787DFB5050}" type="sibTrans" cxnId="{26DE8DDD-41B9-4D64-A3A8-F1B1AB82D1D5}">
      <dgm:prSet/>
      <dgm:spPr/>
      <dgm:t>
        <a:bodyPr/>
        <a:lstStyle/>
        <a:p>
          <a:endParaRPr lang="ru-RU"/>
        </a:p>
      </dgm:t>
    </dgm:pt>
    <dgm:pt modelId="{B656CB45-F3E1-4FDF-BFCC-1211DD471722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Менеджер направления «Аппаратное обеспечение, инженерные системы» - главный инженер</a:t>
          </a:r>
          <a:endParaRPr lang="ru-RU" dirty="0">
            <a:solidFill>
              <a:schemeClr val="tx2"/>
            </a:solidFill>
          </a:endParaRPr>
        </a:p>
      </dgm:t>
    </dgm:pt>
    <dgm:pt modelId="{2327618E-5663-4EE6-923E-1CD2241E8AFA}" type="parTrans" cxnId="{3D12D26A-D981-4F0B-93D5-879D17284884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8CB1843-F39E-4A8F-8ECD-3812A9E36CCA}" type="sibTrans" cxnId="{3D12D26A-D981-4F0B-93D5-879D17284884}">
      <dgm:prSet/>
      <dgm:spPr/>
      <dgm:t>
        <a:bodyPr/>
        <a:lstStyle/>
        <a:p>
          <a:endParaRPr lang="ru-RU"/>
        </a:p>
      </dgm:t>
    </dgm:pt>
    <dgm:pt modelId="{747A386A-A579-48E1-AA58-E45CC4418A1A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Менеджер направления «О</a:t>
          </a:r>
          <a:r>
            <a:rPr lang="ru-RU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ргструктура, развитие персонала</a:t>
          </a:r>
          <a:r>
            <a:rPr lang="ru-RU" dirty="0" smtClean="0">
              <a:solidFill>
                <a:schemeClr val="tx2"/>
              </a:solidFill>
            </a:rPr>
            <a:t>» - зам. начальника по персоналу</a:t>
          </a:r>
          <a:endParaRPr lang="ru-RU" dirty="0">
            <a:solidFill>
              <a:schemeClr val="tx2"/>
            </a:solidFill>
          </a:endParaRPr>
        </a:p>
      </dgm:t>
    </dgm:pt>
    <dgm:pt modelId="{1667BC4D-2373-4FF1-A552-BCB0E5D89870}" type="parTrans" cxnId="{1FD131D1-46C0-47B5-8162-A691ECA15E46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D42BD48-586E-4D6B-BB98-81222072D743}" type="sibTrans" cxnId="{1FD131D1-46C0-47B5-8162-A691ECA15E46}">
      <dgm:prSet/>
      <dgm:spPr/>
      <dgm:t>
        <a:bodyPr/>
        <a:lstStyle/>
        <a:p>
          <a:endParaRPr lang="ru-RU"/>
        </a:p>
      </dgm:t>
    </dgm:pt>
    <dgm:pt modelId="{B0221EBA-C3FD-43E5-A917-714677FC7235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Менеджер направления «Отраслевое ПО» - зам. начальника по производству</a:t>
          </a:r>
          <a:endParaRPr lang="ru-RU" dirty="0">
            <a:solidFill>
              <a:schemeClr val="tx2"/>
            </a:solidFill>
          </a:endParaRPr>
        </a:p>
      </dgm:t>
    </dgm:pt>
    <dgm:pt modelId="{251A02C4-008C-4B1B-89CD-B93415490BEA}" type="parTrans" cxnId="{E8F15125-DB88-4A92-91CE-5D6EB949504C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C27A72FE-99D3-4E7A-8750-A0B419CF7790}" type="sibTrans" cxnId="{E8F15125-DB88-4A92-91CE-5D6EB949504C}">
      <dgm:prSet/>
      <dgm:spPr/>
      <dgm:t>
        <a:bodyPr/>
        <a:lstStyle/>
        <a:p>
          <a:endParaRPr lang="ru-RU"/>
        </a:p>
      </dgm:t>
    </dgm:pt>
    <dgm:pt modelId="{26B944E5-CEA1-4C03-92D9-8712F3EC72FC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Менеджер направления «</a:t>
          </a:r>
          <a:r>
            <a:rPr lang="en-US" dirty="0" smtClean="0">
              <a:solidFill>
                <a:schemeClr val="tx2"/>
              </a:solidFill>
            </a:rPr>
            <a:t>ERP</a:t>
          </a:r>
          <a:r>
            <a:rPr lang="ru-RU" dirty="0" smtClean="0">
              <a:solidFill>
                <a:schemeClr val="tx2"/>
              </a:solidFill>
            </a:rPr>
            <a:t>-технологии» - зам. начальника по </a:t>
          </a:r>
          <a:r>
            <a:rPr lang="en-US" dirty="0" smtClean="0">
              <a:solidFill>
                <a:schemeClr val="tx2"/>
              </a:solidFill>
            </a:rPr>
            <a:t>ERP</a:t>
          </a:r>
          <a:r>
            <a:rPr lang="ru-RU" dirty="0" smtClean="0">
              <a:solidFill>
                <a:schemeClr val="tx2"/>
              </a:solidFill>
            </a:rPr>
            <a:t> </a:t>
          </a:r>
          <a:endParaRPr lang="ru-RU" dirty="0">
            <a:solidFill>
              <a:schemeClr val="tx2"/>
            </a:solidFill>
          </a:endParaRPr>
        </a:p>
      </dgm:t>
    </dgm:pt>
    <dgm:pt modelId="{7DAD4C71-6ACA-4C48-AFC6-52F22EF65135}" type="parTrans" cxnId="{6F22146F-0600-480D-B66A-29A6E1ACB3DE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603B6B1A-BCD0-4CDE-934A-64C30A78C3F9}" type="sibTrans" cxnId="{6F22146F-0600-480D-B66A-29A6E1ACB3DE}">
      <dgm:prSet/>
      <dgm:spPr/>
      <dgm:t>
        <a:bodyPr/>
        <a:lstStyle/>
        <a:p>
          <a:endParaRPr lang="ru-RU"/>
        </a:p>
      </dgm:t>
    </dgm:pt>
    <dgm:pt modelId="{F700B3AE-7557-4F00-8C4D-CAB990FB6694}" type="pres">
      <dgm:prSet presAssocID="{56962540-DA02-41D5-B618-AF1847DBD2C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D48686-B3BE-4F99-98BB-A22A0BAB954A}" type="pres">
      <dgm:prSet presAssocID="{3FCE4722-9A07-47D6-BC61-604E311CBED1}" presName="root" presStyleCnt="0"/>
      <dgm:spPr/>
    </dgm:pt>
    <dgm:pt modelId="{0033E3C5-5448-4F60-873A-5596FE32EAD9}" type="pres">
      <dgm:prSet presAssocID="{3FCE4722-9A07-47D6-BC61-604E311CBED1}" presName="rootComposite" presStyleCnt="0"/>
      <dgm:spPr/>
    </dgm:pt>
    <dgm:pt modelId="{9C7508FE-7326-4BA9-BC2C-6D710FCD6EDA}" type="pres">
      <dgm:prSet presAssocID="{3FCE4722-9A07-47D6-BC61-604E311CBED1}" presName="rootText" presStyleLbl="node1" presStyleIdx="0" presStyleCnt="1" custScaleX="458133" custScaleY="59898" custLinFactX="-100000" custLinFactNeighborX="-118350" custLinFactNeighborY="3749"/>
      <dgm:spPr/>
      <dgm:t>
        <a:bodyPr/>
        <a:lstStyle/>
        <a:p>
          <a:endParaRPr lang="ru-RU"/>
        </a:p>
      </dgm:t>
    </dgm:pt>
    <dgm:pt modelId="{136A712B-D94D-4136-9FF7-B1D5A357A577}" type="pres">
      <dgm:prSet presAssocID="{3FCE4722-9A07-47D6-BC61-604E311CBED1}" presName="rootConnector" presStyleLbl="node1" presStyleIdx="0" presStyleCnt="1"/>
      <dgm:spPr/>
      <dgm:t>
        <a:bodyPr/>
        <a:lstStyle/>
        <a:p>
          <a:endParaRPr lang="ru-RU"/>
        </a:p>
      </dgm:t>
    </dgm:pt>
    <dgm:pt modelId="{80392F27-645A-4D76-B5DF-926C71DD174B}" type="pres">
      <dgm:prSet presAssocID="{3FCE4722-9A07-47D6-BC61-604E311CBED1}" presName="childShape" presStyleCnt="0"/>
      <dgm:spPr/>
    </dgm:pt>
    <dgm:pt modelId="{EBAA33E8-7D9D-4FEF-9EA8-69ECCE192747}" type="pres">
      <dgm:prSet presAssocID="{2327618E-5663-4EE6-923E-1CD2241E8AFA}" presName="Name13" presStyleLbl="parChTrans1D2" presStyleIdx="0" presStyleCnt="4"/>
      <dgm:spPr/>
      <dgm:t>
        <a:bodyPr/>
        <a:lstStyle/>
        <a:p>
          <a:endParaRPr lang="ru-RU"/>
        </a:p>
      </dgm:t>
    </dgm:pt>
    <dgm:pt modelId="{19C9A2F2-387B-4E20-8D3A-083203D79071}" type="pres">
      <dgm:prSet presAssocID="{B656CB45-F3E1-4FDF-BFCC-1211DD471722}" presName="childText" presStyleLbl="bgAcc1" presStyleIdx="0" presStyleCnt="4" custScaleX="506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4E2942-AA76-4C17-AB76-02D095F4F8A4}" type="pres">
      <dgm:prSet presAssocID="{1667BC4D-2373-4FF1-A552-BCB0E5D89870}" presName="Name13" presStyleLbl="parChTrans1D2" presStyleIdx="1" presStyleCnt="4"/>
      <dgm:spPr/>
      <dgm:t>
        <a:bodyPr/>
        <a:lstStyle/>
        <a:p>
          <a:endParaRPr lang="ru-RU"/>
        </a:p>
      </dgm:t>
    </dgm:pt>
    <dgm:pt modelId="{A1409282-3782-44C0-B218-E9D35EE3A4FE}" type="pres">
      <dgm:prSet presAssocID="{747A386A-A579-48E1-AA58-E45CC4418A1A}" presName="childText" presStyleLbl="bgAcc1" presStyleIdx="1" presStyleCnt="4" custScaleX="506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4FC589-C505-43DC-B348-7C2085F7853C}" type="pres">
      <dgm:prSet presAssocID="{251A02C4-008C-4B1B-89CD-B93415490BEA}" presName="Name13" presStyleLbl="parChTrans1D2" presStyleIdx="2" presStyleCnt="4"/>
      <dgm:spPr/>
      <dgm:t>
        <a:bodyPr/>
        <a:lstStyle/>
        <a:p>
          <a:endParaRPr lang="ru-RU"/>
        </a:p>
      </dgm:t>
    </dgm:pt>
    <dgm:pt modelId="{E979D270-32FB-493E-8BE4-3906FDBDDAE4}" type="pres">
      <dgm:prSet presAssocID="{B0221EBA-C3FD-43E5-A917-714677FC7235}" presName="childText" presStyleLbl="bgAcc1" presStyleIdx="2" presStyleCnt="4" custScaleX="510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D53783-71DB-4093-9CB0-5EC0426D54D5}" type="pres">
      <dgm:prSet presAssocID="{7DAD4C71-6ACA-4C48-AFC6-52F22EF65135}" presName="Name13" presStyleLbl="parChTrans1D2" presStyleIdx="3" presStyleCnt="4"/>
      <dgm:spPr/>
      <dgm:t>
        <a:bodyPr/>
        <a:lstStyle/>
        <a:p>
          <a:endParaRPr lang="ru-RU"/>
        </a:p>
      </dgm:t>
    </dgm:pt>
    <dgm:pt modelId="{1AFD4EC0-4888-4E04-9B58-67B7B5F04573}" type="pres">
      <dgm:prSet presAssocID="{26B944E5-CEA1-4C03-92D9-8712F3EC72FC}" presName="childText" presStyleLbl="bgAcc1" presStyleIdx="3" presStyleCnt="4" custScaleX="510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F15125-DB88-4A92-91CE-5D6EB949504C}" srcId="{3FCE4722-9A07-47D6-BC61-604E311CBED1}" destId="{B0221EBA-C3FD-43E5-A917-714677FC7235}" srcOrd="2" destOrd="0" parTransId="{251A02C4-008C-4B1B-89CD-B93415490BEA}" sibTransId="{C27A72FE-99D3-4E7A-8750-A0B419CF7790}"/>
    <dgm:cxn modelId="{7CDC01F9-480B-4DB4-B1F9-2EA6FDCD7D4B}" type="presOf" srcId="{3FCE4722-9A07-47D6-BC61-604E311CBED1}" destId="{136A712B-D94D-4136-9FF7-B1D5A357A577}" srcOrd="1" destOrd="0" presId="urn:microsoft.com/office/officeart/2005/8/layout/hierarchy3"/>
    <dgm:cxn modelId="{717C72AF-3168-47A5-88CA-D740BD9C10AD}" type="presOf" srcId="{7DAD4C71-6ACA-4C48-AFC6-52F22EF65135}" destId="{68D53783-71DB-4093-9CB0-5EC0426D54D5}" srcOrd="0" destOrd="0" presId="urn:microsoft.com/office/officeart/2005/8/layout/hierarchy3"/>
    <dgm:cxn modelId="{FD232B9C-A2DE-4613-8299-DF55B3D6CB6D}" type="presOf" srcId="{251A02C4-008C-4B1B-89CD-B93415490BEA}" destId="{A44FC589-C505-43DC-B348-7C2085F7853C}" srcOrd="0" destOrd="0" presId="urn:microsoft.com/office/officeart/2005/8/layout/hierarchy3"/>
    <dgm:cxn modelId="{3F0D81CF-0C4A-4F65-A749-755A7DC97A8F}" type="presOf" srcId="{B0221EBA-C3FD-43E5-A917-714677FC7235}" destId="{E979D270-32FB-493E-8BE4-3906FDBDDAE4}" srcOrd="0" destOrd="0" presId="urn:microsoft.com/office/officeart/2005/8/layout/hierarchy3"/>
    <dgm:cxn modelId="{8961B4A1-A5B7-4E4F-9033-17F042046CE4}" type="presOf" srcId="{2327618E-5663-4EE6-923E-1CD2241E8AFA}" destId="{EBAA33E8-7D9D-4FEF-9EA8-69ECCE192747}" srcOrd="0" destOrd="0" presId="urn:microsoft.com/office/officeart/2005/8/layout/hierarchy3"/>
    <dgm:cxn modelId="{BADA2D0E-4DA4-4A89-90BD-99B3DB3DAA1A}" type="presOf" srcId="{B656CB45-F3E1-4FDF-BFCC-1211DD471722}" destId="{19C9A2F2-387B-4E20-8D3A-083203D79071}" srcOrd="0" destOrd="0" presId="urn:microsoft.com/office/officeart/2005/8/layout/hierarchy3"/>
    <dgm:cxn modelId="{AD49AD2D-1ADD-4684-AC9B-542E038D73EE}" type="presOf" srcId="{3FCE4722-9A07-47D6-BC61-604E311CBED1}" destId="{9C7508FE-7326-4BA9-BC2C-6D710FCD6EDA}" srcOrd="0" destOrd="0" presId="urn:microsoft.com/office/officeart/2005/8/layout/hierarchy3"/>
    <dgm:cxn modelId="{1B1C2088-3B5F-426D-AB5C-3A11D38BA6BB}" type="presOf" srcId="{747A386A-A579-48E1-AA58-E45CC4418A1A}" destId="{A1409282-3782-44C0-B218-E9D35EE3A4FE}" srcOrd="0" destOrd="0" presId="urn:microsoft.com/office/officeart/2005/8/layout/hierarchy3"/>
    <dgm:cxn modelId="{1FD131D1-46C0-47B5-8162-A691ECA15E46}" srcId="{3FCE4722-9A07-47D6-BC61-604E311CBED1}" destId="{747A386A-A579-48E1-AA58-E45CC4418A1A}" srcOrd="1" destOrd="0" parTransId="{1667BC4D-2373-4FF1-A552-BCB0E5D89870}" sibTransId="{ED42BD48-586E-4D6B-BB98-81222072D743}"/>
    <dgm:cxn modelId="{4903ECAE-3BBB-4708-B30C-4FBDAD991B11}" type="presOf" srcId="{56962540-DA02-41D5-B618-AF1847DBD2C4}" destId="{F700B3AE-7557-4F00-8C4D-CAB990FB6694}" srcOrd="0" destOrd="0" presId="urn:microsoft.com/office/officeart/2005/8/layout/hierarchy3"/>
    <dgm:cxn modelId="{C13575AE-876C-433A-B696-C2254C7DF283}" type="presOf" srcId="{1667BC4D-2373-4FF1-A552-BCB0E5D89870}" destId="{754E2942-AA76-4C17-AB76-02D095F4F8A4}" srcOrd="0" destOrd="0" presId="urn:microsoft.com/office/officeart/2005/8/layout/hierarchy3"/>
    <dgm:cxn modelId="{3D12D26A-D981-4F0B-93D5-879D17284884}" srcId="{3FCE4722-9A07-47D6-BC61-604E311CBED1}" destId="{B656CB45-F3E1-4FDF-BFCC-1211DD471722}" srcOrd="0" destOrd="0" parTransId="{2327618E-5663-4EE6-923E-1CD2241E8AFA}" sibTransId="{98CB1843-F39E-4A8F-8ECD-3812A9E36CCA}"/>
    <dgm:cxn modelId="{26DE8DDD-41B9-4D64-A3A8-F1B1AB82D1D5}" srcId="{56962540-DA02-41D5-B618-AF1847DBD2C4}" destId="{3FCE4722-9A07-47D6-BC61-604E311CBED1}" srcOrd="0" destOrd="0" parTransId="{A5502FBD-FB2D-4852-841C-655F640ECF1F}" sibTransId="{EB875430-8C93-4CF4-802E-BC787DFB5050}"/>
    <dgm:cxn modelId="{FB95A4EA-BAA9-48CC-932E-D27338D84741}" type="presOf" srcId="{26B944E5-CEA1-4C03-92D9-8712F3EC72FC}" destId="{1AFD4EC0-4888-4E04-9B58-67B7B5F04573}" srcOrd="0" destOrd="0" presId="urn:microsoft.com/office/officeart/2005/8/layout/hierarchy3"/>
    <dgm:cxn modelId="{6F22146F-0600-480D-B66A-29A6E1ACB3DE}" srcId="{3FCE4722-9A07-47D6-BC61-604E311CBED1}" destId="{26B944E5-CEA1-4C03-92D9-8712F3EC72FC}" srcOrd="3" destOrd="0" parTransId="{7DAD4C71-6ACA-4C48-AFC6-52F22EF65135}" sibTransId="{603B6B1A-BCD0-4CDE-934A-64C30A78C3F9}"/>
    <dgm:cxn modelId="{DEB11081-E0DF-4039-9932-770FEA5C9B27}" type="presParOf" srcId="{F700B3AE-7557-4F00-8C4D-CAB990FB6694}" destId="{1CD48686-B3BE-4F99-98BB-A22A0BAB954A}" srcOrd="0" destOrd="0" presId="urn:microsoft.com/office/officeart/2005/8/layout/hierarchy3"/>
    <dgm:cxn modelId="{42D52206-3416-4EB6-9D3C-98400A19A977}" type="presParOf" srcId="{1CD48686-B3BE-4F99-98BB-A22A0BAB954A}" destId="{0033E3C5-5448-4F60-873A-5596FE32EAD9}" srcOrd="0" destOrd="0" presId="urn:microsoft.com/office/officeart/2005/8/layout/hierarchy3"/>
    <dgm:cxn modelId="{7C9ADEB5-40F3-46A1-B791-30AF4739EF39}" type="presParOf" srcId="{0033E3C5-5448-4F60-873A-5596FE32EAD9}" destId="{9C7508FE-7326-4BA9-BC2C-6D710FCD6EDA}" srcOrd="0" destOrd="0" presId="urn:microsoft.com/office/officeart/2005/8/layout/hierarchy3"/>
    <dgm:cxn modelId="{35973125-022E-4B94-B374-811B2BFE872B}" type="presParOf" srcId="{0033E3C5-5448-4F60-873A-5596FE32EAD9}" destId="{136A712B-D94D-4136-9FF7-B1D5A357A577}" srcOrd="1" destOrd="0" presId="urn:microsoft.com/office/officeart/2005/8/layout/hierarchy3"/>
    <dgm:cxn modelId="{B8FDC92F-D2AA-4A4F-956D-18CB06D2E6B5}" type="presParOf" srcId="{1CD48686-B3BE-4F99-98BB-A22A0BAB954A}" destId="{80392F27-645A-4D76-B5DF-926C71DD174B}" srcOrd="1" destOrd="0" presId="urn:microsoft.com/office/officeart/2005/8/layout/hierarchy3"/>
    <dgm:cxn modelId="{FCABB2E4-854E-4B08-A386-1424483DA2C1}" type="presParOf" srcId="{80392F27-645A-4D76-B5DF-926C71DD174B}" destId="{EBAA33E8-7D9D-4FEF-9EA8-69ECCE192747}" srcOrd="0" destOrd="0" presId="urn:microsoft.com/office/officeart/2005/8/layout/hierarchy3"/>
    <dgm:cxn modelId="{6638CBAE-AE17-4CF4-A3B4-8A16A8089084}" type="presParOf" srcId="{80392F27-645A-4D76-B5DF-926C71DD174B}" destId="{19C9A2F2-387B-4E20-8D3A-083203D79071}" srcOrd="1" destOrd="0" presId="urn:microsoft.com/office/officeart/2005/8/layout/hierarchy3"/>
    <dgm:cxn modelId="{1FAA401C-6A9D-4211-8D3E-26D2BB31CC51}" type="presParOf" srcId="{80392F27-645A-4D76-B5DF-926C71DD174B}" destId="{754E2942-AA76-4C17-AB76-02D095F4F8A4}" srcOrd="2" destOrd="0" presId="urn:microsoft.com/office/officeart/2005/8/layout/hierarchy3"/>
    <dgm:cxn modelId="{98CE0B9E-3459-49A9-91E8-FA9B8A0E1547}" type="presParOf" srcId="{80392F27-645A-4D76-B5DF-926C71DD174B}" destId="{A1409282-3782-44C0-B218-E9D35EE3A4FE}" srcOrd="3" destOrd="0" presId="urn:microsoft.com/office/officeart/2005/8/layout/hierarchy3"/>
    <dgm:cxn modelId="{3F4734CD-87F8-4728-8F8B-4675260E1C1F}" type="presParOf" srcId="{80392F27-645A-4D76-B5DF-926C71DD174B}" destId="{A44FC589-C505-43DC-B348-7C2085F7853C}" srcOrd="4" destOrd="0" presId="urn:microsoft.com/office/officeart/2005/8/layout/hierarchy3"/>
    <dgm:cxn modelId="{D7B8A48D-2856-4ED0-B63B-DBB57EBB9F82}" type="presParOf" srcId="{80392F27-645A-4D76-B5DF-926C71DD174B}" destId="{E979D270-32FB-493E-8BE4-3906FDBDDAE4}" srcOrd="5" destOrd="0" presId="urn:microsoft.com/office/officeart/2005/8/layout/hierarchy3"/>
    <dgm:cxn modelId="{9ACFB0E8-F6AE-4FDC-A666-9C58AF369B52}" type="presParOf" srcId="{80392F27-645A-4D76-B5DF-926C71DD174B}" destId="{68D53783-71DB-4093-9CB0-5EC0426D54D5}" srcOrd="6" destOrd="0" presId="urn:microsoft.com/office/officeart/2005/8/layout/hierarchy3"/>
    <dgm:cxn modelId="{BB58B08F-3C51-4FC4-A916-B7CF8AFB41D4}" type="presParOf" srcId="{80392F27-645A-4D76-B5DF-926C71DD174B}" destId="{1AFD4EC0-4888-4E04-9B58-67B7B5F04573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0162BC-A5E7-499C-BCA5-B0C09B742FED}">
      <dsp:nvSpPr>
        <dsp:cNvPr id="0" name=""/>
        <dsp:cNvSpPr/>
      </dsp:nvSpPr>
      <dsp:spPr>
        <a:xfrm>
          <a:off x="487382" y="0"/>
          <a:ext cx="5523666" cy="3599855"/>
        </a:xfrm>
        <a:prstGeom prst="rightArrow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7E8D8F0C-4897-48BF-919D-287B55F7608D}">
      <dsp:nvSpPr>
        <dsp:cNvPr id="0" name=""/>
        <dsp:cNvSpPr/>
      </dsp:nvSpPr>
      <dsp:spPr>
        <a:xfrm>
          <a:off x="300" y="1079956"/>
          <a:ext cx="1573240" cy="143994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none" kern="1200" dirty="0" smtClean="0">
              <a:solidFill>
                <a:srgbClr val="032E6B"/>
              </a:solidFill>
              <a:latin typeface="Myriad Pro" panose="020B0503030403020204" charset="0"/>
            </a:rPr>
            <a:t>Описание</a:t>
          </a:r>
          <a:r>
            <a:rPr lang="ru-RU" sz="1800" kern="1200" dirty="0" smtClean="0">
              <a:solidFill>
                <a:srgbClr val="032E6B"/>
              </a:solidFill>
              <a:latin typeface="Myriad Pro" panose="020B0503030403020204" charset="0"/>
            </a:rPr>
            <a:t> процесса Управления идеями</a:t>
          </a:r>
          <a:endParaRPr lang="ru-RU" sz="18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70592" y="1150248"/>
        <a:ext cx="1432656" cy="1299358"/>
      </dsp:txXfrm>
    </dsp:sp>
    <dsp:sp modelId="{D083D192-5018-4890-97DD-F5F401E29E0A}">
      <dsp:nvSpPr>
        <dsp:cNvPr id="0" name=""/>
        <dsp:cNvSpPr/>
      </dsp:nvSpPr>
      <dsp:spPr>
        <a:xfrm>
          <a:off x="1829607" y="1079956"/>
          <a:ext cx="2284140" cy="143994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32E6B"/>
              </a:solidFill>
              <a:latin typeface="Myriad Pro" panose="020B0503030403020204" charset="0"/>
            </a:rPr>
            <a:t>Автоматизация</a:t>
          </a:r>
          <a:r>
            <a:rPr lang="ru-RU" sz="1800" kern="1200" dirty="0" smtClean="0">
              <a:solidFill>
                <a:srgbClr val="032E6B"/>
              </a:solidFill>
              <a:latin typeface="Myriad Pro" panose="020B0503030403020204" charset="0"/>
            </a:rPr>
            <a:t> данного процесса в </a:t>
          </a:r>
          <a:r>
            <a:rPr lang="en-US" sz="1800" kern="1200" dirty="0" smtClean="0">
              <a:solidFill>
                <a:srgbClr val="032E6B"/>
              </a:solidFill>
              <a:latin typeface="Myriad Pro" panose="020B0503030403020204" charset="0"/>
            </a:rPr>
            <a:t>HP SM</a:t>
          </a:r>
          <a:endParaRPr lang="ru-RU" sz="18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899899" y="1150248"/>
        <a:ext cx="2143556" cy="1299358"/>
      </dsp:txXfrm>
    </dsp:sp>
    <dsp:sp modelId="{A70D00CA-26E8-4779-9DD1-F0DF2CF69CAA}">
      <dsp:nvSpPr>
        <dsp:cNvPr id="0" name=""/>
        <dsp:cNvSpPr/>
      </dsp:nvSpPr>
      <dsp:spPr>
        <a:xfrm>
          <a:off x="4344858" y="1069531"/>
          <a:ext cx="2128315" cy="143994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rgbClr val="032E6B"/>
              </a:solidFill>
              <a:latin typeface="Myriad Pro" panose="020B0503030403020204" charset="0"/>
            </a:rPr>
            <a:t>Внедрение</a:t>
          </a:r>
          <a:r>
            <a:rPr lang="ru-RU" sz="1800" kern="1200" smtClean="0">
              <a:solidFill>
                <a:srgbClr val="032E6B"/>
              </a:solidFill>
              <a:latin typeface="Myriad Pro" panose="020B0503030403020204" charset="0"/>
            </a:rPr>
            <a:t> процесса/  трансформация </a:t>
          </a:r>
          <a:endParaRPr lang="ru-RU" sz="1800" kern="1200" dirty="0" smtClean="0">
            <a:solidFill>
              <a:srgbClr val="032E6B"/>
            </a:solidFill>
            <a:latin typeface="Myriad Pro" panose="020B050303040302020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32E6B"/>
              </a:solidFill>
              <a:latin typeface="Myriad Pro" panose="020B0503030403020204" charset="0"/>
            </a:rPr>
            <a:t>В ГВЦ ОАО «РЖД»</a:t>
          </a:r>
        </a:p>
      </dsp:txBody>
      <dsp:txXfrm>
        <a:off x="4415150" y="1139823"/>
        <a:ext cx="1987731" cy="129935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7508FE-7326-4BA9-BC2C-6D710FCD6EDA}">
      <dsp:nvSpPr>
        <dsp:cNvPr id="0" name=""/>
        <dsp:cNvSpPr/>
      </dsp:nvSpPr>
      <dsp:spPr>
        <a:xfrm>
          <a:off x="0" y="25001"/>
          <a:ext cx="1260474" cy="39152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/>
              </a:solidFill>
            </a:rPr>
            <a:t>Проблемы</a:t>
          </a:r>
          <a:endParaRPr lang="ru-RU" sz="2000" kern="1200" dirty="0">
            <a:solidFill>
              <a:schemeClr val="tx2"/>
            </a:solidFill>
          </a:endParaRPr>
        </a:p>
      </dsp:txBody>
      <dsp:txXfrm>
        <a:off x="11467" y="36468"/>
        <a:ext cx="1237540" cy="368589"/>
      </dsp:txXfrm>
    </dsp:sp>
    <dsp:sp modelId="{EBAA33E8-7D9D-4FEF-9EA8-69ECCE192747}">
      <dsp:nvSpPr>
        <dsp:cNvPr id="0" name=""/>
        <dsp:cNvSpPr/>
      </dsp:nvSpPr>
      <dsp:spPr>
        <a:xfrm>
          <a:off x="126047" y="416525"/>
          <a:ext cx="580730" cy="4657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732"/>
              </a:lnTo>
              <a:lnTo>
                <a:pt x="580730" y="465732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19C9A2F2-387B-4E20-8D3A-083203D79071}">
      <dsp:nvSpPr>
        <dsp:cNvPr id="0" name=""/>
        <dsp:cNvSpPr/>
      </dsp:nvSpPr>
      <dsp:spPr>
        <a:xfrm>
          <a:off x="706778" y="555432"/>
          <a:ext cx="5298127" cy="653650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Низкая активность сотрудников по регистрации предложений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725923" y="574577"/>
        <a:ext cx="5259837" cy="615360"/>
      </dsp:txXfrm>
    </dsp:sp>
    <dsp:sp modelId="{313BC960-5616-49C8-9F39-47982FB4F549}">
      <dsp:nvSpPr>
        <dsp:cNvPr id="0" name=""/>
        <dsp:cNvSpPr/>
      </dsp:nvSpPr>
      <dsp:spPr>
        <a:xfrm>
          <a:off x="126047" y="416525"/>
          <a:ext cx="580730" cy="1282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2796"/>
              </a:lnTo>
              <a:lnTo>
                <a:pt x="580730" y="1282796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6E0E57CE-3802-4A4F-B7BF-128F01737409}">
      <dsp:nvSpPr>
        <dsp:cNvPr id="0" name=""/>
        <dsp:cNvSpPr/>
      </dsp:nvSpPr>
      <dsp:spPr>
        <a:xfrm>
          <a:off x="706778" y="1372496"/>
          <a:ext cx="5298127" cy="653650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Нерегулярное рассмотрение Идей Менеджерами по направлению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725923" y="1391641"/>
        <a:ext cx="5259837" cy="615360"/>
      </dsp:txXfrm>
    </dsp:sp>
    <dsp:sp modelId="{67EADF5D-7EDE-4291-BDC4-5F2E6031FAF9}">
      <dsp:nvSpPr>
        <dsp:cNvPr id="0" name=""/>
        <dsp:cNvSpPr/>
      </dsp:nvSpPr>
      <dsp:spPr>
        <a:xfrm>
          <a:off x="126047" y="416525"/>
          <a:ext cx="580730" cy="2099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9859"/>
              </a:lnTo>
              <a:lnTo>
                <a:pt x="580730" y="2099859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1AFFB1BE-1F15-44CF-B982-15565A81757C}">
      <dsp:nvSpPr>
        <dsp:cNvPr id="0" name=""/>
        <dsp:cNvSpPr/>
      </dsp:nvSpPr>
      <dsp:spPr>
        <a:xfrm>
          <a:off x="706778" y="2189559"/>
          <a:ext cx="5298137" cy="653650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Отсутствие поддержки со стороны руководства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725923" y="2208704"/>
        <a:ext cx="5259847" cy="615360"/>
      </dsp:txXfrm>
    </dsp:sp>
    <dsp:sp modelId="{7259ABD0-434C-464A-BDD3-BE90F6F23B66}">
      <dsp:nvSpPr>
        <dsp:cNvPr id="0" name=""/>
        <dsp:cNvSpPr/>
      </dsp:nvSpPr>
      <dsp:spPr>
        <a:xfrm>
          <a:off x="126047" y="416525"/>
          <a:ext cx="580730" cy="2916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6923"/>
              </a:lnTo>
              <a:lnTo>
                <a:pt x="580730" y="2916923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39F0DBFA-04F6-40D9-9CA0-9917B0469646}">
      <dsp:nvSpPr>
        <dsp:cNvPr id="0" name=""/>
        <dsp:cNvSpPr/>
      </dsp:nvSpPr>
      <dsp:spPr>
        <a:xfrm>
          <a:off x="706778" y="3006623"/>
          <a:ext cx="5336969" cy="653650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Отсутствие системы поощрений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725923" y="3025768"/>
        <a:ext cx="5298679" cy="61536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1E5AE-E775-4907-A98D-B6DA81D0D7B4}">
      <dsp:nvSpPr>
        <dsp:cNvPr id="0" name=""/>
        <dsp:cNvSpPr/>
      </dsp:nvSpPr>
      <dsp:spPr>
        <a:xfrm>
          <a:off x="-3744319" y="-575183"/>
          <a:ext cx="4463058" cy="4463058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D33133-9A10-4CE7-B2D2-773E39955A72}">
      <dsp:nvSpPr>
        <dsp:cNvPr id="0" name=""/>
        <dsp:cNvSpPr/>
      </dsp:nvSpPr>
      <dsp:spPr>
        <a:xfrm>
          <a:off x="233289" y="150594"/>
          <a:ext cx="6221821" cy="301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Активность генерации Идей на одного сотрудника</a:t>
          </a:r>
          <a:endParaRPr lang="ru-RU" sz="1500" kern="1200" dirty="0"/>
        </a:p>
      </dsp:txBody>
      <dsp:txXfrm>
        <a:off x="233289" y="150594"/>
        <a:ext cx="6221821" cy="301057"/>
      </dsp:txXfrm>
    </dsp:sp>
    <dsp:sp modelId="{28D0117A-4913-4122-A1C7-4D830151F864}">
      <dsp:nvSpPr>
        <dsp:cNvPr id="0" name=""/>
        <dsp:cNvSpPr/>
      </dsp:nvSpPr>
      <dsp:spPr>
        <a:xfrm>
          <a:off x="45128" y="112962"/>
          <a:ext cx="376321" cy="3763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ABEF69-8684-4AEB-A849-A6AF6B442001}">
      <dsp:nvSpPr>
        <dsp:cNvPr id="0" name=""/>
        <dsp:cNvSpPr/>
      </dsp:nvSpPr>
      <dsp:spPr>
        <a:xfrm>
          <a:off x="505923" y="602446"/>
          <a:ext cx="5949186" cy="301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Доля принятых к реализации Идей от общего количества</a:t>
          </a:r>
          <a:endParaRPr lang="ru-RU" sz="1500" kern="1200" dirty="0"/>
        </a:p>
      </dsp:txBody>
      <dsp:txXfrm>
        <a:off x="505923" y="602446"/>
        <a:ext cx="5949186" cy="301057"/>
      </dsp:txXfrm>
    </dsp:sp>
    <dsp:sp modelId="{7C044FCB-3161-4DE3-86BD-963A4F113E95}">
      <dsp:nvSpPr>
        <dsp:cNvPr id="0" name=""/>
        <dsp:cNvSpPr/>
      </dsp:nvSpPr>
      <dsp:spPr>
        <a:xfrm>
          <a:off x="317762" y="564813"/>
          <a:ext cx="376321" cy="3763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B67C6F-2317-40DE-AE28-E010076E7605}">
      <dsp:nvSpPr>
        <dsp:cNvPr id="0" name=""/>
        <dsp:cNvSpPr/>
      </dsp:nvSpPr>
      <dsp:spPr>
        <a:xfrm>
          <a:off x="655326" y="1053966"/>
          <a:ext cx="5799784" cy="301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Количество не рассмотренных Идей и дата самой ранней из них</a:t>
          </a:r>
          <a:endParaRPr lang="ru-RU" sz="1500" kern="1200" dirty="0"/>
        </a:p>
      </dsp:txBody>
      <dsp:txXfrm>
        <a:off x="655326" y="1053966"/>
        <a:ext cx="5799784" cy="301057"/>
      </dsp:txXfrm>
    </dsp:sp>
    <dsp:sp modelId="{4AE80EB8-F7E2-42FB-82C1-F4410EA703D9}">
      <dsp:nvSpPr>
        <dsp:cNvPr id="0" name=""/>
        <dsp:cNvSpPr/>
      </dsp:nvSpPr>
      <dsp:spPr>
        <a:xfrm>
          <a:off x="467165" y="1016333"/>
          <a:ext cx="376321" cy="3763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7F0790-D322-4DF1-BF5A-F5A2E6EDAA33}">
      <dsp:nvSpPr>
        <dsp:cNvPr id="0" name=""/>
        <dsp:cNvSpPr/>
      </dsp:nvSpPr>
      <dsp:spPr>
        <a:xfrm>
          <a:off x="703029" y="1505817"/>
          <a:ext cx="5752081" cy="301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Доля отклоненных Идей от общего количества</a:t>
          </a:r>
          <a:endParaRPr lang="ru-RU" sz="1500" kern="1200" dirty="0"/>
        </a:p>
      </dsp:txBody>
      <dsp:txXfrm>
        <a:off x="703029" y="1505817"/>
        <a:ext cx="5752081" cy="301057"/>
      </dsp:txXfrm>
    </dsp:sp>
    <dsp:sp modelId="{A07E1E91-E890-4439-90F5-34893EFAB049}">
      <dsp:nvSpPr>
        <dsp:cNvPr id="0" name=""/>
        <dsp:cNvSpPr/>
      </dsp:nvSpPr>
      <dsp:spPr>
        <a:xfrm>
          <a:off x="514868" y="1468185"/>
          <a:ext cx="376321" cy="3763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96913A-E88F-4CE8-A0F4-E1607A9B44C4}">
      <dsp:nvSpPr>
        <dsp:cNvPr id="0" name=""/>
        <dsp:cNvSpPr/>
      </dsp:nvSpPr>
      <dsp:spPr>
        <a:xfrm>
          <a:off x="655326" y="1957668"/>
          <a:ext cx="5799784" cy="301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Экономический эффект от реализованных проектов улучшения</a:t>
          </a:r>
          <a:endParaRPr lang="ru-RU" sz="1500" kern="1200" dirty="0"/>
        </a:p>
      </dsp:txBody>
      <dsp:txXfrm>
        <a:off x="655326" y="1957668"/>
        <a:ext cx="5799784" cy="301057"/>
      </dsp:txXfrm>
    </dsp:sp>
    <dsp:sp modelId="{716A9DA6-BED6-4A29-9F57-80C77D086B37}">
      <dsp:nvSpPr>
        <dsp:cNvPr id="0" name=""/>
        <dsp:cNvSpPr/>
      </dsp:nvSpPr>
      <dsp:spPr>
        <a:xfrm>
          <a:off x="467165" y="1920036"/>
          <a:ext cx="376321" cy="3763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8A85A8-1EF6-4545-AFCE-BF4231FB98D9}">
      <dsp:nvSpPr>
        <dsp:cNvPr id="0" name=""/>
        <dsp:cNvSpPr/>
      </dsp:nvSpPr>
      <dsp:spPr>
        <a:xfrm>
          <a:off x="505923" y="2409188"/>
          <a:ext cx="5949186" cy="301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Доля Идей, рекомендованных к тиражированию</a:t>
          </a:r>
          <a:endParaRPr lang="ru-RU" sz="1500" kern="1200" dirty="0"/>
        </a:p>
      </dsp:txBody>
      <dsp:txXfrm>
        <a:off x="505923" y="2409188"/>
        <a:ext cx="5949186" cy="301057"/>
      </dsp:txXfrm>
    </dsp:sp>
    <dsp:sp modelId="{28D81854-5581-4B27-BE89-767A75D25798}">
      <dsp:nvSpPr>
        <dsp:cNvPr id="0" name=""/>
        <dsp:cNvSpPr/>
      </dsp:nvSpPr>
      <dsp:spPr>
        <a:xfrm>
          <a:off x="317762" y="2371556"/>
          <a:ext cx="376321" cy="3763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A8DC11-A4B0-453B-BBFA-B025AB4C289C}">
      <dsp:nvSpPr>
        <dsp:cNvPr id="0" name=""/>
        <dsp:cNvSpPr/>
      </dsp:nvSpPr>
      <dsp:spPr>
        <a:xfrm>
          <a:off x="233289" y="2861039"/>
          <a:ext cx="6221821" cy="301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Среднее время рассмотрения Идей за период</a:t>
          </a:r>
          <a:endParaRPr lang="ru-RU" sz="1500" kern="1200" dirty="0"/>
        </a:p>
      </dsp:txBody>
      <dsp:txXfrm>
        <a:off x="233289" y="2861039"/>
        <a:ext cx="6221821" cy="301057"/>
      </dsp:txXfrm>
    </dsp:sp>
    <dsp:sp modelId="{2A3A1BB8-D9ED-4075-90BA-1A79FF6DC692}">
      <dsp:nvSpPr>
        <dsp:cNvPr id="0" name=""/>
        <dsp:cNvSpPr/>
      </dsp:nvSpPr>
      <dsp:spPr>
        <a:xfrm>
          <a:off x="45128" y="2823407"/>
          <a:ext cx="376321" cy="3763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EDEAD-8F3A-4A42-A56A-156C3B49ACB1}">
      <dsp:nvSpPr>
        <dsp:cNvPr id="0" name=""/>
        <dsp:cNvSpPr/>
      </dsp:nvSpPr>
      <dsp:spPr>
        <a:xfrm>
          <a:off x="0" y="0"/>
          <a:ext cx="6498431" cy="109823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Myriad Pro" panose="020B0503030403020204" charset="0"/>
            </a:rPr>
            <a:t>Ключевые факторы успеха</a:t>
          </a:r>
          <a:endParaRPr lang="ru-RU" sz="3600" kern="1200" dirty="0">
            <a:latin typeface="Myriad Pro" panose="020B0503030403020204" charset="0"/>
          </a:endParaRPr>
        </a:p>
      </dsp:txBody>
      <dsp:txXfrm>
        <a:off x="0" y="0"/>
        <a:ext cx="6498431" cy="1098231"/>
      </dsp:txXfrm>
    </dsp:sp>
    <dsp:sp modelId="{ABBEA08A-62B5-4B06-AA71-D2EFC3E614B9}">
      <dsp:nvSpPr>
        <dsp:cNvPr id="0" name=""/>
        <dsp:cNvSpPr/>
      </dsp:nvSpPr>
      <dsp:spPr>
        <a:xfrm>
          <a:off x="1013" y="1098231"/>
          <a:ext cx="1440264" cy="23062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2E6B"/>
              </a:solidFill>
              <a:latin typeface="Myriad Pro" panose="020B0503030403020204" charset="0"/>
            </a:rPr>
            <a:t>Принимаются любые Идеи</a:t>
          </a:r>
          <a:endParaRPr lang="ru-RU" sz="20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013" y="1098231"/>
        <a:ext cx="1440264" cy="2306285"/>
      </dsp:txXfrm>
    </dsp:sp>
    <dsp:sp modelId="{FB1C6718-6411-477C-BBA5-BFB48BBA1902}">
      <dsp:nvSpPr>
        <dsp:cNvPr id="0" name=""/>
        <dsp:cNvSpPr/>
      </dsp:nvSpPr>
      <dsp:spPr>
        <a:xfrm>
          <a:off x="1441278" y="1098231"/>
          <a:ext cx="1755682" cy="23062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2E6B"/>
              </a:solidFill>
              <a:latin typeface="Myriad Pro" panose="020B0503030403020204" charset="0"/>
            </a:rPr>
            <a:t>Регулярное и прозрачное рассмотрение Идей</a:t>
          </a:r>
          <a:endParaRPr lang="ru-RU" sz="20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441278" y="1098231"/>
        <a:ext cx="1755682" cy="2306285"/>
      </dsp:txXfrm>
    </dsp:sp>
    <dsp:sp modelId="{1C50569C-0758-4893-A39E-926BE26E1D6F}">
      <dsp:nvSpPr>
        <dsp:cNvPr id="0" name=""/>
        <dsp:cNvSpPr/>
      </dsp:nvSpPr>
      <dsp:spPr>
        <a:xfrm>
          <a:off x="3196961" y="1098231"/>
          <a:ext cx="1763108" cy="23062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2E6B"/>
              </a:solidFill>
              <a:latin typeface="Myriad Pro" panose="020B0503030403020204" charset="0"/>
            </a:rPr>
            <a:t>Заинтересованность со стороны руководства </a:t>
          </a:r>
          <a:endParaRPr lang="ru-RU" sz="20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3196961" y="1098231"/>
        <a:ext cx="1763108" cy="2306285"/>
      </dsp:txXfrm>
    </dsp:sp>
    <dsp:sp modelId="{D06BA920-9BF2-4731-A2D9-C7B878DE1FFE}">
      <dsp:nvSpPr>
        <dsp:cNvPr id="0" name=""/>
        <dsp:cNvSpPr/>
      </dsp:nvSpPr>
      <dsp:spPr>
        <a:xfrm>
          <a:off x="4960069" y="1098231"/>
          <a:ext cx="1537348" cy="23062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2E6B"/>
              </a:solidFill>
              <a:latin typeface="Myriad Pro" panose="020B0503030403020204" charset="0"/>
            </a:rPr>
            <a:t>Поощрение авторов успешных Идей</a:t>
          </a:r>
          <a:endParaRPr lang="ru-RU" sz="20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4960069" y="1098231"/>
        <a:ext cx="1537348" cy="2306285"/>
      </dsp:txXfrm>
    </dsp:sp>
    <dsp:sp modelId="{AE577AC9-B957-47A4-989D-7E2BB9CD6A04}">
      <dsp:nvSpPr>
        <dsp:cNvPr id="0" name=""/>
        <dsp:cNvSpPr/>
      </dsp:nvSpPr>
      <dsp:spPr>
        <a:xfrm>
          <a:off x="0" y="3404516"/>
          <a:ext cx="6498431" cy="25625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62884-994C-4DB9-9003-D2B35DE52A2C}">
      <dsp:nvSpPr>
        <dsp:cNvPr id="0" name=""/>
        <dsp:cNvSpPr/>
      </dsp:nvSpPr>
      <dsp:spPr>
        <a:xfrm>
          <a:off x="54160" y="47998"/>
          <a:ext cx="6390110" cy="78897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solidFill>
                <a:srgbClr val="032E6B"/>
              </a:solidFill>
              <a:latin typeface="Myriad Pro" panose="020B0503030403020204" charset="0"/>
            </a:rPr>
            <a:t>Повышение эффективности деятельности ГВЦ ОАО «РЖД.</a:t>
          </a:r>
          <a:r>
            <a:rPr lang="ru-RU" sz="1800" b="1" u="none" kern="1200" dirty="0" smtClean="0">
              <a:solidFill>
                <a:srgbClr val="032E6B"/>
              </a:solidFill>
              <a:latin typeface="Myriad Pro" panose="020B0503030403020204" charset="0"/>
            </a:rPr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spc="-31" baseline="0" dirty="0" smtClean="0">
              <a:solidFill>
                <a:srgbClr val="032E6B"/>
              </a:solidFill>
              <a:latin typeface="Myriad Pro"/>
              <a:ea typeface="+mj-ea"/>
              <a:cs typeface="Myriad Pro"/>
            </a:rPr>
            <a:t>Достигается за счет решения следующих задач:</a:t>
          </a:r>
          <a:endParaRPr lang="ru-RU" sz="1400" b="0" i="1" kern="1200" spc="-31" baseline="0" dirty="0">
            <a:solidFill>
              <a:srgbClr val="032E6B"/>
            </a:solidFill>
            <a:latin typeface="Myriad Pro"/>
            <a:ea typeface="+mj-ea"/>
            <a:cs typeface="Myriad Pro"/>
          </a:endParaRPr>
        </a:p>
      </dsp:txBody>
      <dsp:txXfrm>
        <a:off x="77268" y="71106"/>
        <a:ext cx="6343894" cy="742763"/>
      </dsp:txXfrm>
    </dsp:sp>
    <dsp:sp modelId="{F43A927C-0781-4D04-AEB4-8491BFD709AB}">
      <dsp:nvSpPr>
        <dsp:cNvPr id="0" name=""/>
        <dsp:cNvSpPr/>
      </dsp:nvSpPr>
      <dsp:spPr>
        <a:xfrm>
          <a:off x="404671" y="901281"/>
          <a:ext cx="618725" cy="618725"/>
        </a:xfrm>
        <a:prstGeom prst="chevron">
          <a:avLst/>
        </a:prstGeom>
        <a:solidFill>
          <a:schemeClr val="bg1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99FD4-D851-49E3-989F-CD14AB2DBBB5}">
      <dsp:nvSpPr>
        <dsp:cNvPr id="0" name=""/>
        <dsp:cNvSpPr/>
      </dsp:nvSpPr>
      <dsp:spPr>
        <a:xfrm>
          <a:off x="1177473" y="901281"/>
          <a:ext cx="4443899" cy="618725"/>
        </a:xfrm>
        <a:prstGeom prst="roundRect">
          <a:avLst>
            <a:gd name="adj" fmla="val 1667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  <a:latin typeface="Myriad Pro" panose="020B0503030403020204" charset="0"/>
            </a:rPr>
            <a:t>Организации и автоматизации процедур  приема и обработки Идей от сотрудников </a:t>
          </a:r>
          <a:endParaRPr lang="ru-RU" sz="1400" kern="1200" dirty="0">
            <a:solidFill>
              <a:schemeClr val="bg1"/>
            </a:solidFill>
            <a:latin typeface="Myriad Pro" panose="020B0503030403020204" charset="0"/>
          </a:endParaRPr>
        </a:p>
      </dsp:txBody>
      <dsp:txXfrm>
        <a:off x="1207682" y="931490"/>
        <a:ext cx="4383481" cy="558307"/>
      </dsp:txXfrm>
    </dsp:sp>
    <dsp:sp modelId="{082C0FBB-9C3D-405C-8191-02DB12CBBE6C}">
      <dsp:nvSpPr>
        <dsp:cNvPr id="0" name=""/>
        <dsp:cNvSpPr/>
      </dsp:nvSpPr>
      <dsp:spPr>
        <a:xfrm>
          <a:off x="391120" y="1578018"/>
          <a:ext cx="618725" cy="618725"/>
        </a:xfrm>
        <a:prstGeom prst="chevron">
          <a:avLst/>
        </a:prstGeom>
        <a:solidFill>
          <a:schemeClr val="bg1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7BBF46-C564-4D23-8C17-56A1DA53CF4F}">
      <dsp:nvSpPr>
        <dsp:cNvPr id="0" name=""/>
        <dsp:cNvSpPr/>
      </dsp:nvSpPr>
      <dsp:spPr>
        <a:xfrm>
          <a:off x="1167600" y="1594254"/>
          <a:ext cx="4486172" cy="618725"/>
        </a:xfrm>
        <a:prstGeom prst="roundRect">
          <a:avLst>
            <a:gd name="adj" fmla="val 1667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  <a:latin typeface="Myriad Pro" panose="020B0503030403020204" charset="0"/>
            </a:rPr>
            <a:t>Мотивации сотрудников на формирование и реализацию предложений по улучшению</a:t>
          </a:r>
          <a:endParaRPr lang="ru-RU" sz="1400" kern="1200" dirty="0">
            <a:solidFill>
              <a:schemeClr val="bg1"/>
            </a:solidFill>
            <a:latin typeface="Myriad Pro" panose="020B0503030403020204" charset="0"/>
          </a:endParaRPr>
        </a:p>
      </dsp:txBody>
      <dsp:txXfrm>
        <a:off x="1197809" y="1624463"/>
        <a:ext cx="4425754" cy="558307"/>
      </dsp:txXfrm>
    </dsp:sp>
    <dsp:sp modelId="{7411380E-137B-48F1-BBB7-664507E7FB63}">
      <dsp:nvSpPr>
        <dsp:cNvPr id="0" name=""/>
        <dsp:cNvSpPr/>
      </dsp:nvSpPr>
      <dsp:spPr>
        <a:xfrm>
          <a:off x="365411" y="2268404"/>
          <a:ext cx="618725" cy="618725"/>
        </a:xfrm>
        <a:prstGeom prst="chevron">
          <a:avLst/>
        </a:prstGeom>
        <a:solidFill>
          <a:schemeClr val="bg1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D3A51-EBE7-4FF2-8993-03A0A4FBE2CC}">
      <dsp:nvSpPr>
        <dsp:cNvPr id="0" name=""/>
        <dsp:cNvSpPr/>
      </dsp:nvSpPr>
      <dsp:spPr>
        <a:xfrm>
          <a:off x="1165694" y="2287226"/>
          <a:ext cx="4494710" cy="618725"/>
        </a:xfrm>
        <a:prstGeom prst="roundRect">
          <a:avLst>
            <a:gd name="adj" fmla="val 1667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  <a:latin typeface="Myriad Pro" panose="020B0503030403020204" charset="0"/>
            </a:rPr>
            <a:t>Использования творческого потенциала </a:t>
          </a:r>
          <a:r>
            <a:rPr lang="en-US" sz="1400" kern="1200" dirty="0" smtClean="0">
              <a:solidFill>
                <a:schemeClr val="bg1"/>
              </a:solidFill>
              <a:latin typeface="Myriad Pro" panose="020B0503030403020204" charset="0"/>
            </a:rPr>
            <a:t>10 </a:t>
          </a:r>
          <a:r>
            <a:rPr lang="ru-RU" sz="1400" kern="1200" dirty="0" smtClean="0">
              <a:solidFill>
                <a:schemeClr val="bg1"/>
              </a:solidFill>
              <a:latin typeface="Myriad Pro" panose="020B0503030403020204" charset="0"/>
            </a:rPr>
            <a:t>тыс. сотрудников </a:t>
          </a:r>
          <a:endParaRPr lang="ru-RU" sz="1400" kern="1200" dirty="0">
            <a:solidFill>
              <a:schemeClr val="bg1"/>
            </a:solidFill>
            <a:latin typeface="Myriad Pro" panose="020B0503030403020204" charset="0"/>
          </a:endParaRPr>
        </a:p>
      </dsp:txBody>
      <dsp:txXfrm>
        <a:off x="1195903" y="2317435"/>
        <a:ext cx="4434292" cy="558307"/>
      </dsp:txXfrm>
    </dsp:sp>
    <dsp:sp modelId="{5299522A-0F2B-4D80-B018-2527F7E3426E}">
      <dsp:nvSpPr>
        <dsp:cNvPr id="0" name=""/>
        <dsp:cNvSpPr/>
      </dsp:nvSpPr>
      <dsp:spPr>
        <a:xfrm>
          <a:off x="383327" y="2980198"/>
          <a:ext cx="618725" cy="618725"/>
        </a:xfrm>
        <a:prstGeom prst="chevron">
          <a:avLst/>
        </a:prstGeom>
        <a:solidFill>
          <a:schemeClr val="bg1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F73B6E-A210-4BB9-B002-D4F64D24FF3E}">
      <dsp:nvSpPr>
        <dsp:cNvPr id="0" name=""/>
        <dsp:cNvSpPr/>
      </dsp:nvSpPr>
      <dsp:spPr>
        <a:xfrm>
          <a:off x="1171641" y="2980198"/>
          <a:ext cx="4482131" cy="618725"/>
        </a:xfrm>
        <a:prstGeom prst="roundRect">
          <a:avLst>
            <a:gd name="adj" fmla="val 1667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  <a:latin typeface="Myriad Pro" panose="020B0503030403020204" charset="0"/>
            </a:rPr>
            <a:t>Создания в филиале атмосферы сотрудничества и формирования механизмов обратной связи</a:t>
          </a:r>
          <a:endParaRPr lang="ru-RU" sz="1400" kern="1200" dirty="0">
            <a:solidFill>
              <a:schemeClr val="bg1"/>
            </a:solidFill>
            <a:latin typeface="Myriad Pro" panose="020B0503030403020204" charset="0"/>
          </a:endParaRPr>
        </a:p>
      </dsp:txBody>
      <dsp:txXfrm>
        <a:off x="1201850" y="3010407"/>
        <a:ext cx="4421713" cy="5583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62884-994C-4DB9-9003-D2B35DE52A2C}">
      <dsp:nvSpPr>
        <dsp:cNvPr id="0" name=""/>
        <dsp:cNvSpPr/>
      </dsp:nvSpPr>
      <dsp:spPr>
        <a:xfrm>
          <a:off x="4237" y="372524"/>
          <a:ext cx="6489955" cy="801307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spc="-31" baseline="0" dirty="0" smtClean="0">
              <a:solidFill>
                <a:schemeClr val="bg1"/>
              </a:solidFill>
              <a:latin typeface="Myriad Pro"/>
              <a:ea typeface="+mj-ea"/>
              <a:cs typeface="Myriad Pro"/>
            </a:rPr>
            <a:t>Процедура «Регистрация Идеи»</a:t>
          </a:r>
          <a:endParaRPr lang="ru-RU" sz="1800" b="0" i="0" kern="1200" spc="-31" baseline="0" dirty="0">
            <a:solidFill>
              <a:schemeClr val="bg1"/>
            </a:solidFill>
            <a:latin typeface="Myriad Pro"/>
            <a:ea typeface="+mj-ea"/>
            <a:cs typeface="Myriad Pro"/>
          </a:endParaRPr>
        </a:p>
      </dsp:txBody>
      <dsp:txXfrm>
        <a:off x="27706" y="395993"/>
        <a:ext cx="6443017" cy="754369"/>
      </dsp:txXfrm>
    </dsp:sp>
    <dsp:sp modelId="{F43A927C-0781-4D04-AEB4-8491BFD709AB}">
      <dsp:nvSpPr>
        <dsp:cNvPr id="0" name=""/>
        <dsp:cNvSpPr/>
      </dsp:nvSpPr>
      <dsp:spPr>
        <a:xfrm>
          <a:off x="360224" y="1239140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99FD4-D851-49E3-989F-CD14AB2DBBB5}">
      <dsp:nvSpPr>
        <dsp:cNvPr id="0" name=""/>
        <dsp:cNvSpPr/>
      </dsp:nvSpPr>
      <dsp:spPr>
        <a:xfrm>
          <a:off x="1145102" y="1239140"/>
          <a:ext cx="4513335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Любой сотрудник ГВЦ ОАО «РЖД» может зарегистрировать Идею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75783" y="1269821"/>
        <a:ext cx="4451973" cy="567030"/>
      </dsp:txXfrm>
    </dsp:sp>
    <dsp:sp modelId="{082C0FBB-9C3D-405C-8191-02DB12CBBE6C}">
      <dsp:nvSpPr>
        <dsp:cNvPr id="0" name=""/>
        <dsp:cNvSpPr/>
      </dsp:nvSpPr>
      <dsp:spPr>
        <a:xfrm>
          <a:off x="346462" y="1926451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7BBF46-C564-4D23-8C17-56A1DA53CF4F}">
      <dsp:nvSpPr>
        <dsp:cNvPr id="0" name=""/>
        <dsp:cNvSpPr/>
      </dsp:nvSpPr>
      <dsp:spPr>
        <a:xfrm>
          <a:off x="1135075" y="1942940"/>
          <a:ext cx="4556268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Идея классифицируется по ожидаемому эффекту и направлению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65756" y="1973621"/>
        <a:ext cx="4494906" cy="567030"/>
      </dsp:txXfrm>
    </dsp:sp>
    <dsp:sp modelId="{7411380E-137B-48F1-BBB7-664507E7FB63}">
      <dsp:nvSpPr>
        <dsp:cNvPr id="0" name=""/>
        <dsp:cNvSpPr/>
      </dsp:nvSpPr>
      <dsp:spPr>
        <a:xfrm>
          <a:off x="320352" y="2627624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D3A51-EBE7-4FF2-8993-03A0A4FBE2CC}">
      <dsp:nvSpPr>
        <dsp:cNvPr id="0" name=""/>
        <dsp:cNvSpPr/>
      </dsp:nvSpPr>
      <dsp:spPr>
        <a:xfrm>
          <a:off x="1133139" y="2646740"/>
          <a:ext cx="4564940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Описывается суть Идеи. Обогащение Идеи другими сотрудниками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63820" y="2677421"/>
        <a:ext cx="4503578" cy="5670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62884-994C-4DB9-9003-D2B35DE52A2C}">
      <dsp:nvSpPr>
        <dsp:cNvPr id="0" name=""/>
        <dsp:cNvSpPr/>
      </dsp:nvSpPr>
      <dsp:spPr>
        <a:xfrm>
          <a:off x="4237" y="372524"/>
          <a:ext cx="6489955" cy="801307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spc="-31" baseline="0" dirty="0" smtClean="0">
              <a:solidFill>
                <a:schemeClr val="bg1"/>
              </a:solidFill>
              <a:latin typeface="Myriad Pro"/>
              <a:ea typeface="+mj-ea"/>
              <a:cs typeface="Myriad Pro"/>
            </a:rPr>
            <a:t>Процедура «Первичный анализ Идеи»</a:t>
          </a:r>
          <a:endParaRPr lang="ru-RU" sz="1800" b="0" i="0" kern="1200" spc="-31" baseline="0" dirty="0">
            <a:solidFill>
              <a:schemeClr val="bg1"/>
            </a:solidFill>
            <a:latin typeface="Myriad Pro"/>
            <a:ea typeface="+mj-ea"/>
            <a:cs typeface="Myriad Pro"/>
          </a:endParaRPr>
        </a:p>
      </dsp:txBody>
      <dsp:txXfrm>
        <a:off x="27706" y="395993"/>
        <a:ext cx="6443017" cy="754369"/>
      </dsp:txXfrm>
    </dsp:sp>
    <dsp:sp modelId="{F43A927C-0781-4D04-AEB4-8491BFD709AB}">
      <dsp:nvSpPr>
        <dsp:cNvPr id="0" name=""/>
        <dsp:cNvSpPr/>
      </dsp:nvSpPr>
      <dsp:spPr>
        <a:xfrm>
          <a:off x="360224" y="1239140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99FD4-D851-49E3-989F-CD14AB2DBBB5}">
      <dsp:nvSpPr>
        <dsp:cNvPr id="0" name=""/>
        <dsp:cNvSpPr/>
      </dsp:nvSpPr>
      <dsp:spPr>
        <a:xfrm>
          <a:off x="1145102" y="1239140"/>
          <a:ext cx="4513335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Менеджер по направлению принимает решение о реализации Идеи или организует рассмотрение Идеи или эскалирует на уровень Главного менеджера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75783" y="1269821"/>
        <a:ext cx="4451973" cy="567030"/>
      </dsp:txXfrm>
    </dsp:sp>
    <dsp:sp modelId="{082C0FBB-9C3D-405C-8191-02DB12CBBE6C}">
      <dsp:nvSpPr>
        <dsp:cNvPr id="0" name=""/>
        <dsp:cNvSpPr/>
      </dsp:nvSpPr>
      <dsp:spPr>
        <a:xfrm>
          <a:off x="346462" y="1926451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7BBF46-C564-4D23-8C17-56A1DA53CF4F}">
      <dsp:nvSpPr>
        <dsp:cNvPr id="0" name=""/>
        <dsp:cNvSpPr/>
      </dsp:nvSpPr>
      <dsp:spPr>
        <a:xfrm>
          <a:off x="1135075" y="1942940"/>
          <a:ext cx="4556268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Если Идея отклоняется, Менеджер по направлению указывает причину и информирует Инициатора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65756" y="1973621"/>
        <a:ext cx="4494906" cy="567030"/>
      </dsp:txXfrm>
    </dsp:sp>
    <dsp:sp modelId="{7411380E-137B-48F1-BBB7-664507E7FB63}">
      <dsp:nvSpPr>
        <dsp:cNvPr id="0" name=""/>
        <dsp:cNvSpPr/>
      </dsp:nvSpPr>
      <dsp:spPr>
        <a:xfrm>
          <a:off x="320352" y="2627624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D3A51-EBE7-4FF2-8993-03A0A4FBE2CC}">
      <dsp:nvSpPr>
        <dsp:cNvPr id="0" name=""/>
        <dsp:cNvSpPr/>
      </dsp:nvSpPr>
      <dsp:spPr>
        <a:xfrm>
          <a:off x="1133139" y="2646740"/>
          <a:ext cx="4564940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Если Идея принимается, Менеджер по направлению назначает Ответственного исполнителя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63820" y="2677421"/>
        <a:ext cx="4503578" cy="5670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62884-994C-4DB9-9003-D2B35DE52A2C}">
      <dsp:nvSpPr>
        <dsp:cNvPr id="0" name=""/>
        <dsp:cNvSpPr/>
      </dsp:nvSpPr>
      <dsp:spPr>
        <a:xfrm>
          <a:off x="4237" y="372524"/>
          <a:ext cx="6489955" cy="801307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spc="-31" baseline="0" dirty="0" smtClean="0">
              <a:solidFill>
                <a:schemeClr val="bg1"/>
              </a:solidFill>
              <a:latin typeface="Myriad Pro"/>
              <a:ea typeface="+mj-ea"/>
              <a:cs typeface="Myriad Pro"/>
            </a:rPr>
            <a:t>Процедура «Реализация Идеи»</a:t>
          </a:r>
          <a:endParaRPr lang="ru-RU" sz="1800" b="0" i="0" kern="1200" spc="-31" baseline="0" dirty="0">
            <a:solidFill>
              <a:schemeClr val="bg1"/>
            </a:solidFill>
            <a:latin typeface="Myriad Pro"/>
            <a:ea typeface="+mj-ea"/>
            <a:cs typeface="Myriad Pro"/>
          </a:endParaRPr>
        </a:p>
      </dsp:txBody>
      <dsp:txXfrm>
        <a:off x="27706" y="395993"/>
        <a:ext cx="6443017" cy="754369"/>
      </dsp:txXfrm>
    </dsp:sp>
    <dsp:sp modelId="{F43A927C-0781-4D04-AEB4-8491BFD709AB}">
      <dsp:nvSpPr>
        <dsp:cNvPr id="0" name=""/>
        <dsp:cNvSpPr/>
      </dsp:nvSpPr>
      <dsp:spPr>
        <a:xfrm>
          <a:off x="360224" y="1239140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99FD4-D851-49E3-989F-CD14AB2DBBB5}">
      <dsp:nvSpPr>
        <dsp:cNvPr id="0" name=""/>
        <dsp:cNvSpPr/>
      </dsp:nvSpPr>
      <dsp:spPr>
        <a:xfrm>
          <a:off x="1145102" y="1239140"/>
          <a:ext cx="4513335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Ответственный исполнитель отвечает за дальнейшую подготовку и реализацию Идеи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75783" y="1269821"/>
        <a:ext cx="4451973" cy="567030"/>
      </dsp:txXfrm>
    </dsp:sp>
    <dsp:sp modelId="{082C0FBB-9C3D-405C-8191-02DB12CBBE6C}">
      <dsp:nvSpPr>
        <dsp:cNvPr id="0" name=""/>
        <dsp:cNvSpPr/>
      </dsp:nvSpPr>
      <dsp:spPr>
        <a:xfrm>
          <a:off x="346462" y="1926451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7BBF46-C564-4D23-8C17-56A1DA53CF4F}">
      <dsp:nvSpPr>
        <dsp:cNvPr id="0" name=""/>
        <dsp:cNvSpPr/>
      </dsp:nvSpPr>
      <dsp:spPr>
        <a:xfrm>
          <a:off x="1135075" y="1942940"/>
          <a:ext cx="4556268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Если Идея касается изменения в ИТ-инфраструктуре, то оформляется Изменение или Проект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65756" y="1973621"/>
        <a:ext cx="4494906" cy="567030"/>
      </dsp:txXfrm>
    </dsp:sp>
    <dsp:sp modelId="{7411380E-137B-48F1-BBB7-664507E7FB63}">
      <dsp:nvSpPr>
        <dsp:cNvPr id="0" name=""/>
        <dsp:cNvSpPr/>
      </dsp:nvSpPr>
      <dsp:spPr>
        <a:xfrm>
          <a:off x="320352" y="2627624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D3A51-EBE7-4FF2-8993-03A0A4FBE2CC}">
      <dsp:nvSpPr>
        <dsp:cNvPr id="0" name=""/>
        <dsp:cNvSpPr/>
      </dsp:nvSpPr>
      <dsp:spPr>
        <a:xfrm>
          <a:off x="1133139" y="2646740"/>
          <a:ext cx="4564940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При необходимости привлечения Внешнего поставщика создается Запрос ВП. Реализация Идеи может быть приостановлена с указанием причины в протоколе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63820" y="2677421"/>
        <a:ext cx="4503578" cy="5670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62884-994C-4DB9-9003-D2B35DE52A2C}">
      <dsp:nvSpPr>
        <dsp:cNvPr id="0" name=""/>
        <dsp:cNvSpPr/>
      </dsp:nvSpPr>
      <dsp:spPr>
        <a:xfrm>
          <a:off x="4237" y="372524"/>
          <a:ext cx="6489955" cy="801307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spc="-31" baseline="0" dirty="0" smtClean="0">
              <a:solidFill>
                <a:schemeClr val="bg1"/>
              </a:solidFill>
              <a:latin typeface="Myriad Pro"/>
              <a:ea typeface="+mj-ea"/>
              <a:cs typeface="Myriad Pro"/>
            </a:rPr>
            <a:t>Процедура «Анализ результатов и закрытие Идеи»</a:t>
          </a:r>
          <a:endParaRPr lang="ru-RU" sz="1800" b="0" i="0" kern="1200" spc="-31" baseline="0" dirty="0">
            <a:solidFill>
              <a:schemeClr val="bg1"/>
            </a:solidFill>
            <a:latin typeface="Myriad Pro"/>
            <a:ea typeface="+mj-ea"/>
            <a:cs typeface="Myriad Pro"/>
          </a:endParaRPr>
        </a:p>
      </dsp:txBody>
      <dsp:txXfrm>
        <a:off x="27706" y="395993"/>
        <a:ext cx="6443017" cy="754369"/>
      </dsp:txXfrm>
    </dsp:sp>
    <dsp:sp modelId="{F43A927C-0781-4D04-AEB4-8491BFD709AB}">
      <dsp:nvSpPr>
        <dsp:cNvPr id="0" name=""/>
        <dsp:cNvSpPr/>
      </dsp:nvSpPr>
      <dsp:spPr>
        <a:xfrm>
          <a:off x="360224" y="1239140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99FD4-D851-49E3-989F-CD14AB2DBBB5}">
      <dsp:nvSpPr>
        <dsp:cNvPr id="0" name=""/>
        <dsp:cNvSpPr/>
      </dsp:nvSpPr>
      <dsp:spPr>
        <a:xfrm>
          <a:off x="1145102" y="1239140"/>
          <a:ext cx="4513335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Ответственный исполнитель проводит анализ выполненных работ и протоколирует решение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75783" y="1269821"/>
        <a:ext cx="4451973" cy="567030"/>
      </dsp:txXfrm>
    </dsp:sp>
    <dsp:sp modelId="{082C0FBB-9C3D-405C-8191-02DB12CBBE6C}">
      <dsp:nvSpPr>
        <dsp:cNvPr id="0" name=""/>
        <dsp:cNvSpPr/>
      </dsp:nvSpPr>
      <dsp:spPr>
        <a:xfrm>
          <a:off x="346462" y="1926451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7BBF46-C564-4D23-8C17-56A1DA53CF4F}">
      <dsp:nvSpPr>
        <dsp:cNvPr id="0" name=""/>
        <dsp:cNvSpPr/>
      </dsp:nvSpPr>
      <dsp:spPr>
        <a:xfrm>
          <a:off x="1135075" y="1942940"/>
          <a:ext cx="4556268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Менеджер по направлению может принять решение о рекомендации к тиражированию Идеи в другие структурные подразделения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65756" y="1973621"/>
        <a:ext cx="4494906" cy="567030"/>
      </dsp:txXfrm>
    </dsp:sp>
    <dsp:sp modelId="{7411380E-137B-48F1-BBB7-664507E7FB63}">
      <dsp:nvSpPr>
        <dsp:cNvPr id="0" name=""/>
        <dsp:cNvSpPr/>
      </dsp:nvSpPr>
      <dsp:spPr>
        <a:xfrm>
          <a:off x="320352" y="2627624"/>
          <a:ext cx="628392" cy="62839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D3A51-EBE7-4FF2-8993-03A0A4FBE2CC}">
      <dsp:nvSpPr>
        <dsp:cNvPr id="0" name=""/>
        <dsp:cNvSpPr/>
      </dsp:nvSpPr>
      <dsp:spPr>
        <a:xfrm>
          <a:off x="1133139" y="2646740"/>
          <a:ext cx="4564940" cy="62839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Менеджер по направлению закрывает Идею</a:t>
          </a:r>
          <a:endParaRPr lang="ru-RU" sz="1400" kern="1200" dirty="0">
            <a:solidFill>
              <a:srgbClr val="032E6B"/>
            </a:solidFill>
            <a:latin typeface="Myriad Pro" panose="020B0503030403020204" charset="0"/>
          </a:endParaRPr>
        </a:p>
      </dsp:txBody>
      <dsp:txXfrm>
        <a:off x="1163820" y="2677421"/>
        <a:ext cx="4503578" cy="5670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4C52B-78CC-45AD-9FF9-C27E1D6BE14B}">
      <dsp:nvSpPr>
        <dsp:cNvPr id="0" name=""/>
        <dsp:cNvSpPr/>
      </dsp:nvSpPr>
      <dsp:spPr>
        <a:xfrm>
          <a:off x="1297776" y="458781"/>
          <a:ext cx="3902878" cy="1061061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Myriad Pro" panose="020B0503030403020204" charset="0"/>
            </a:rPr>
            <a:t>Преимущества  автоматизации</a:t>
          </a:r>
          <a:endParaRPr lang="ru-RU" sz="2000" kern="1200" dirty="0">
            <a:latin typeface="Myriad Pro" panose="020B0503030403020204" charset="0"/>
          </a:endParaRPr>
        </a:p>
      </dsp:txBody>
      <dsp:txXfrm>
        <a:off x="1328853" y="489858"/>
        <a:ext cx="3840724" cy="998907"/>
      </dsp:txXfrm>
    </dsp:sp>
    <dsp:sp modelId="{6D69C5D6-C651-4593-9025-19BAB3119ADC}">
      <dsp:nvSpPr>
        <dsp:cNvPr id="0" name=""/>
        <dsp:cNvSpPr/>
      </dsp:nvSpPr>
      <dsp:spPr>
        <a:xfrm>
          <a:off x="906226" y="1519842"/>
          <a:ext cx="2342988" cy="480613"/>
        </a:xfrm>
        <a:custGeom>
          <a:avLst/>
          <a:gdLst/>
          <a:ahLst/>
          <a:cxnLst/>
          <a:rect l="0" t="0" r="0" b="0"/>
          <a:pathLst>
            <a:path>
              <a:moveTo>
                <a:pt x="2342988" y="0"/>
              </a:moveTo>
              <a:lnTo>
                <a:pt x="2342988" y="240306"/>
              </a:lnTo>
              <a:lnTo>
                <a:pt x="0" y="240306"/>
              </a:lnTo>
              <a:lnTo>
                <a:pt x="0" y="480613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A550A4CD-1220-4805-A06A-65938EA03CDC}">
      <dsp:nvSpPr>
        <dsp:cNvPr id="0" name=""/>
        <dsp:cNvSpPr/>
      </dsp:nvSpPr>
      <dsp:spPr>
        <a:xfrm>
          <a:off x="5076" y="2000455"/>
          <a:ext cx="1802299" cy="120153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Myriad Pro" panose="020B0503030403020204" charset="0"/>
            </a:rPr>
            <a:t>Простота подачи и прозрачность рассмотрения Идей</a:t>
          </a:r>
          <a:endParaRPr lang="ru-RU" sz="1400" kern="1200" dirty="0">
            <a:solidFill>
              <a:schemeClr val="tx2"/>
            </a:solidFill>
            <a:latin typeface="Myriad Pro" panose="020B0503030403020204" charset="0"/>
          </a:endParaRPr>
        </a:p>
      </dsp:txBody>
      <dsp:txXfrm>
        <a:off x="40268" y="2035647"/>
        <a:ext cx="1731915" cy="1131148"/>
      </dsp:txXfrm>
    </dsp:sp>
    <dsp:sp modelId="{A5176E52-F142-4514-B96D-068D103D23D3}">
      <dsp:nvSpPr>
        <dsp:cNvPr id="0" name=""/>
        <dsp:cNvSpPr/>
      </dsp:nvSpPr>
      <dsp:spPr>
        <a:xfrm>
          <a:off x="3203495" y="1519842"/>
          <a:ext cx="91440" cy="48061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0613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D4B137CE-5AF5-4BE8-98E1-9099AF7B2507}">
      <dsp:nvSpPr>
        <dsp:cNvPr id="0" name=""/>
        <dsp:cNvSpPr/>
      </dsp:nvSpPr>
      <dsp:spPr>
        <a:xfrm>
          <a:off x="2348065" y="2000455"/>
          <a:ext cx="1802299" cy="120153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Myriad Pro" panose="020B0503030403020204" charset="0"/>
            </a:rPr>
            <a:t>Гибкое управление направлением реализуемых предложений</a:t>
          </a:r>
          <a:endParaRPr lang="ru-RU" sz="1400" kern="1200" dirty="0">
            <a:solidFill>
              <a:schemeClr val="tx2"/>
            </a:solidFill>
            <a:latin typeface="Myriad Pro" panose="020B0503030403020204" charset="0"/>
          </a:endParaRPr>
        </a:p>
      </dsp:txBody>
      <dsp:txXfrm>
        <a:off x="2383257" y="2035647"/>
        <a:ext cx="1731915" cy="1131148"/>
      </dsp:txXfrm>
    </dsp:sp>
    <dsp:sp modelId="{6219D08B-3DD4-462E-9B1E-1F73E2BBE4F4}">
      <dsp:nvSpPr>
        <dsp:cNvPr id="0" name=""/>
        <dsp:cNvSpPr/>
      </dsp:nvSpPr>
      <dsp:spPr>
        <a:xfrm>
          <a:off x="3249215" y="1519842"/>
          <a:ext cx="2342988" cy="480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306"/>
              </a:lnTo>
              <a:lnTo>
                <a:pt x="2342988" y="240306"/>
              </a:lnTo>
              <a:lnTo>
                <a:pt x="2342988" y="480613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F28924D4-84B4-4090-A8C2-8D7C4DF6EC41}">
      <dsp:nvSpPr>
        <dsp:cNvPr id="0" name=""/>
        <dsp:cNvSpPr/>
      </dsp:nvSpPr>
      <dsp:spPr>
        <a:xfrm>
          <a:off x="4691054" y="2000455"/>
          <a:ext cx="1802299" cy="120153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  <a:latin typeface="Myriad Pro" panose="020B0503030403020204" charset="0"/>
            </a:rPr>
            <a:t>Высокая скорость реализации Идей, не требующих инвестиций</a:t>
          </a:r>
          <a:endParaRPr lang="ru-RU" sz="1400" kern="1200" dirty="0">
            <a:solidFill>
              <a:schemeClr val="tx2"/>
            </a:solidFill>
            <a:latin typeface="Myriad Pro" panose="020B0503030403020204" charset="0"/>
          </a:endParaRPr>
        </a:p>
      </dsp:txBody>
      <dsp:txXfrm>
        <a:off x="4726246" y="2035647"/>
        <a:ext cx="1731915" cy="113114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A3B47-AAC4-472D-AFC4-EAA15157159A}">
      <dsp:nvSpPr>
        <dsp:cNvPr id="0" name=""/>
        <dsp:cNvSpPr/>
      </dsp:nvSpPr>
      <dsp:spPr>
        <a:xfrm rot="16200000">
          <a:off x="709415" y="-709415"/>
          <a:ext cx="1830385" cy="3249215"/>
        </a:xfrm>
        <a:prstGeom prst="round1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Приказом назначены Менеджеры процесса и Менеджеры по направлениям – заместители начальника центра</a:t>
          </a:r>
          <a:endParaRPr lang="ru-RU" sz="1800" kern="1200" dirty="0"/>
        </a:p>
      </dsp:txBody>
      <dsp:txXfrm rot="5400000">
        <a:off x="0" y="0"/>
        <a:ext cx="3249215" cy="1372788"/>
      </dsp:txXfrm>
    </dsp:sp>
    <dsp:sp modelId="{37F4EA51-DC5E-4096-B495-0C580E47B5F9}">
      <dsp:nvSpPr>
        <dsp:cNvPr id="0" name=""/>
        <dsp:cNvSpPr/>
      </dsp:nvSpPr>
      <dsp:spPr>
        <a:xfrm>
          <a:off x="3249215" y="0"/>
          <a:ext cx="3249215" cy="1830385"/>
        </a:xfrm>
        <a:prstGeom prst="round1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Информированы сотрудники,  проведено обучение процессу, обеспечена технологическая поддержка</a:t>
          </a:r>
          <a:endParaRPr lang="ru-RU" sz="1800" kern="1200" dirty="0"/>
        </a:p>
      </dsp:txBody>
      <dsp:txXfrm>
        <a:off x="3249215" y="0"/>
        <a:ext cx="3249215" cy="1372788"/>
      </dsp:txXfrm>
    </dsp:sp>
    <dsp:sp modelId="{882D67A3-157B-4341-B7B7-A5800AEF7E73}">
      <dsp:nvSpPr>
        <dsp:cNvPr id="0" name=""/>
        <dsp:cNvSpPr/>
      </dsp:nvSpPr>
      <dsp:spPr>
        <a:xfrm rot="10800000">
          <a:off x="0" y="1830385"/>
          <a:ext cx="3249215" cy="1830385"/>
        </a:xfrm>
        <a:prstGeom prst="round1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Повышение уровня вовлеченности персонала в процесс</a:t>
          </a:r>
          <a:endParaRPr lang="ru-RU" sz="1800" kern="1200" dirty="0"/>
        </a:p>
      </dsp:txBody>
      <dsp:txXfrm rot="10800000">
        <a:off x="0" y="2287981"/>
        <a:ext cx="3249215" cy="1372788"/>
      </dsp:txXfrm>
    </dsp:sp>
    <dsp:sp modelId="{21E34B60-0EDB-4D3B-A864-0D168F3C7418}">
      <dsp:nvSpPr>
        <dsp:cNvPr id="0" name=""/>
        <dsp:cNvSpPr/>
      </dsp:nvSpPr>
      <dsp:spPr>
        <a:xfrm rot="5400000">
          <a:off x="3958630" y="1120969"/>
          <a:ext cx="1830385" cy="3249215"/>
        </a:xfrm>
        <a:prstGeom prst="round1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Разработана отчетность и организован контроль исполнения процедур процесса</a:t>
          </a:r>
          <a:endParaRPr lang="ru-RU" sz="1800" kern="1200" dirty="0"/>
        </a:p>
      </dsp:txBody>
      <dsp:txXfrm rot="-5400000">
        <a:off x="3249215" y="2287980"/>
        <a:ext cx="3249215" cy="1372788"/>
      </dsp:txXfrm>
    </dsp:sp>
    <dsp:sp modelId="{ED334408-3108-41DF-ACCA-730873725053}">
      <dsp:nvSpPr>
        <dsp:cNvPr id="0" name=""/>
        <dsp:cNvSpPr/>
      </dsp:nvSpPr>
      <dsp:spPr>
        <a:xfrm>
          <a:off x="2107600" y="1307416"/>
          <a:ext cx="2283230" cy="1045936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</a:rPr>
            <a:t>03.02.2014 запуск процесса в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</a:rPr>
            <a:t>ГВЦ ОАО «РЖД»</a:t>
          </a:r>
          <a:endParaRPr lang="ru-RU" sz="1800" kern="1200" dirty="0">
            <a:solidFill>
              <a:schemeClr val="tx2"/>
            </a:solidFill>
          </a:endParaRPr>
        </a:p>
      </dsp:txBody>
      <dsp:txXfrm>
        <a:off x="2158658" y="1358474"/>
        <a:ext cx="2181114" cy="94382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7508FE-7326-4BA9-BC2C-6D710FCD6EDA}">
      <dsp:nvSpPr>
        <dsp:cNvPr id="0" name=""/>
        <dsp:cNvSpPr/>
      </dsp:nvSpPr>
      <dsp:spPr>
        <a:xfrm>
          <a:off x="0" y="35956"/>
          <a:ext cx="5952837" cy="389147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Менеджер процесса – 1 зам. начальника центра</a:t>
          </a:r>
          <a:endParaRPr lang="ru-RU" sz="2200" kern="1200" dirty="0"/>
        </a:p>
      </dsp:txBody>
      <dsp:txXfrm>
        <a:off x="11398" y="47354"/>
        <a:ext cx="5930041" cy="366351"/>
      </dsp:txXfrm>
    </dsp:sp>
    <dsp:sp modelId="{EBAA33E8-7D9D-4FEF-9EA8-69ECCE192747}">
      <dsp:nvSpPr>
        <dsp:cNvPr id="0" name=""/>
        <dsp:cNvSpPr/>
      </dsp:nvSpPr>
      <dsp:spPr>
        <a:xfrm>
          <a:off x="595283" y="425104"/>
          <a:ext cx="596922" cy="462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906"/>
              </a:lnTo>
              <a:lnTo>
                <a:pt x="596922" y="462906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19C9A2F2-387B-4E20-8D3A-083203D79071}">
      <dsp:nvSpPr>
        <dsp:cNvPr id="0" name=""/>
        <dsp:cNvSpPr/>
      </dsp:nvSpPr>
      <dsp:spPr>
        <a:xfrm>
          <a:off x="1192206" y="563168"/>
          <a:ext cx="5265978" cy="64968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</a:rPr>
            <a:t>Менеджер направления «Аппаратное обеспечение, инженерные системы» - главный инженер</a:t>
          </a:r>
          <a:endParaRPr lang="ru-RU" sz="1800" kern="1200" dirty="0">
            <a:solidFill>
              <a:schemeClr val="tx2"/>
            </a:solidFill>
          </a:endParaRPr>
        </a:p>
      </dsp:txBody>
      <dsp:txXfrm>
        <a:off x="1211235" y="582197"/>
        <a:ext cx="5227920" cy="611626"/>
      </dsp:txXfrm>
    </dsp:sp>
    <dsp:sp modelId="{754E2942-AA76-4C17-AB76-02D095F4F8A4}">
      <dsp:nvSpPr>
        <dsp:cNvPr id="0" name=""/>
        <dsp:cNvSpPr/>
      </dsp:nvSpPr>
      <dsp:spPr>
        <a:xfrm>
          <a:off x="595283" y="425104"/>
          <a:ext cx="596922" cy="1275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5012"/>
              </a:lnTo>
              <a:lnTo>
                <a:pt x="596922" y="1275012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A1409282-3782-44C0-B218-E9D35EE3A4FE}">
      <dsp:nvSpPr>
        <dsp:cNvPr id="0" name=""/>
        <dsp:cNvSpPr/>
      </dsp:nvSpPr>
      <dsp:spPr>
        <a:xfrm>
          <a:off x="1192206" y="1375274"/>
          <a:ext cx="5265988" cy="64968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</a:rPr>
            <a:t>Менеджер направления «О</a:t>
          </a:r>
          <a:r>
            <a:rPr lang="ru-RU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ргструктура, развитие персонала</a:t>
          </a:r>
          <a:r>
            <a:rPr lang="ru-RU" sz="1800" kern="1200" dirty="0" smtClean="0">
              <a:solidFill>
                <a:schemeClr val="tx2"/>
              </a:solidFill>
            </a:rPr>
            <a:t>» - зам. начальника по персоналу</a:t>
          </a:r>
          <a:endParaRPr lang="ru-RU" sz="1800" kern="1200" dirty="0">
            <a:solidFill>
              <a:schemeClr val="tx2"/>
            </a:solidFill>
          </a:endParaRPr>
        </a:p>
      </dsp:txBody>
      <dsp:txXfrm>
        <a:off x="1211235" y="1394303"/>
        <a:ext cx="5227930" cy="611626"/>
      </dsp:txXfrm>
    </dsp:sp>
    <dsp:sp modelId="{A44FC589-C505-43DC-B348-7C2085F7853C}">
      <dsp:nvSpPr>
        <dsp:cNvPr id="0" name=""/>
        <dsp:cNvSpPr/>
      </dsp:nvSpPr>
      <dsp:spPr>
        <a:xfrm>
          <a:off x="595283" y="425104"/>
          <a:ext cx="596922" cy="2087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7117"/>
              </a:lnTo>
              <a:lnTo>
                <a:pt x="596922" y="2087117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E979D270-32FB-493E-8BE4-3906FDBDDAE4}">
      <dsp:nvSpPr>
        <dsp:cNvPr id="0" name=""/>
        <dsp:cNvSpPr/>
      </dsp:nvSpPr>
      <dsp:spPr>
        <a:xfrm>
          <a:off x="1192206" y="2187380"/>
          <a:ext cx="5304585" cy="64968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</a:rPr>
            <a:t>Менеджер направления «Отраслевое ПО» - зам. начальника по производству</a:t>
          </a:r>
          <a:endParaRPr lang="ru-RU" sz="1800" kern="1200" dirty="0">
            <a:solidFill>
              <a:schemeClr val="tx2"/>
            </a:solidFill>
          </a:endParaRPr>
        </a:p>
      </dsp:txBody>
      <dsp:txXfrm>
        <a:off x="1211235" y="2206409"/>
        <a:ext cx="5266527" cy="611626"/>
      </dsp:txXfrm>
    </dsp:sp>
    <dsp:sp modelId="{68D53783-71DB-4093-9CB0-5EC0426D54D5}">
      <dsp:nvSpPr>
        <dsp:cNvPr id="0" name=""/>
        <dsp:cNvSpPr/>
      </dsp:nvSpPr>
      <dsp:spPr>
        <a:xfrm>
          <a:off x="595283" y="425104"/>
          <a:ext cx="596922" cy="2899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9223"/>
              </a:lnTo>
              <a:lnTo>
                <a:pt x="596922" y="2899223"/>
              </a:lnTo>
            </a:path>
          </a:pathLst>
        </a:custGeom>
        <a:noFill/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dsp:style>
    </dsp:sp>
    <dsp:sp modelId="{1AFD4EC0-4888-4E04-9B58-67B7B5F04573}">
      <dsp:nvSpPr>
        <dsp:cNvPr id="0" name=""/>
        <dsp:cNvSpPr/>
      </dsp:nvSpPr>
      <dsp:spPr>
        <a:xfrm>
          <a:off x="1192206" y="2999485"/>
          <a:ext cx="5304585" cy="64968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</a:rPr>
            <a:t>Менеджер направления «</a:t>
          </a:r>
          <a:r>
            <a:rPr lang="en-US" sz="1800" kern="1200" dirty="0" smtClean="0">
              <a:solidFill>
                <a:schemeClr val="tx2"/>
              </a:solidFill>
            </a:rPr>
            <a:t>ERP</a:t>
          </a:r>
          <a:r>
            <a:rPr lang="ru-RU" sz="1800" kern="1200" dirty="0" smtClean="0">
              <a:solidFill>
                <a:schemeClr val="tx2"/>
              </a:solidFill>
            </a:rPr>
            <a:t>-технологии» - зам. начальника по </a:t>
          </a:r>
          <a:r>
            <a:rPr lang="en-US" sz="1800" kern="1200" dirty="0" smtClean="0">
              <a:solidFill>
                <a:schemeClr val="tx2"/>
              </a:solidFill>
            </a:rPr>
            <a:t>ERP</a:t>
          </a:r>
          <a:r>
            <a:rPr lang="ru-RU" sz="1800" kern="1200" dirty="0" smtClean="0">
              <a:solidFill>
                <a:schemeClr val="tx2"/>
              </a:solidFill>
            </a:rPr>
            <a:t> </a:t>
          </a:r>
          <a:endParaRPr lang="ru-RU" sz="1800" kern="1200" dirty="0">
            <a:solidFill>
              <a:schemeClr val="tx2"/>
            </a:solidFill>
          </a:endParaRPr>
        </a:p>
      </dsp:txBody>
      <dsp:txXfrm>
        <a:off x="1211235" y="3018514"/>
        <a:ext cx="5266527" cy="611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222A1-632B-4C11-B75E-92180F04C30F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4C843-F298-44A9-85F5-E826B26AD0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352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800" dirty="0" smtClean="0"/>
              <a:t>Добрый</a:t>
            </a:r>
            <a:r>
              <a:rPr lang="ru-RU" sz="800" baseline="0" dirty="0" smtClean="0"/>
              <a:t> день</a:t>
            </a:r>
            <a:r>
              <a:rPr lang="ru-RU" sz="800" dirty="0" smtClean="0"/>
              <a:t>, уважаемые коллеги!</a:t>
            </a:r>
          </a:p>
          <a:p>
            <a:endParaRPr lang="ru-RU" sz="800" dirty="0" smtClean="0"/>
          </a:p>
          <a:p>
            <a:r>
              <a:rPr lang="ru-RU" sz="800" dirty="0" smtClean="0"/>
              <a:t>Меня</a:t>
            </a:r>
            <a:r>
              <a:rPr lang="ru-RU" sz="800" baseline="0" dirty="0" smtClean="0"/>
              <a:t> зовут Роман Выходов. Я работаю в Главном вычислительном центре ОАО «РЖД» главным технологом процессов. Сейчас мы с вами поговорим про процесс Управления идеями. Цель моей презентации – заразить Вас Идеей реализовать этот процесс у себя в компании, если у Вас такового еще нет, так как реализуется он достаточно легко, а эффект просто потрясающий. В нашей организации и уверен, что в ваших есть много талантливых сотрудников, которые способны предложить интересные Идеи. Это нужно использовать во благо, для решения сложных проблем и достижения целей компании. Нам в этом помогает процесс Управления идеями!</a:t>
            </a:r>
            <a:endParaRPr lang="ru-RU" sz="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189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Форма Идеи</a:t>
            </a:r>
            <a:r>
              <a:rPr lang="ru-RU" baseline="0" dirty="0" smtClean="0"/>
              <a:t> очень простая – необходимо выбрать направление из справочника, ожидаемый эффект и заполнить краткое и подробное описание.</a:t>
            </a:r>
            <a:r>
              <a:rPr lang="en-US" baseline="0" dirty="0" smtClean="0"/>
              <a:t> </a:t>
            </a:r>
            <a:r>
              <a:rPr lang="ru-RU" dirty="0" smtClean="0"/>
              <a:t>В системе можно посмотреть любую зарегистрированную Идею</a:t>
            </a:r>
            <a:r>
              <a:rPr lang="ru-RU" baseline="0" dirty="0" smtClean="0"/>
              <a:t> и ее статус.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020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Жизненный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цикл Идеи соответствует процедурам процесса. Она может находиться в одном из следующих статусов: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1-Направлена менеджеру.</a:t>
            </a: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2-Рассматривается.</a:t>
            </a: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3-Направлена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исполнителю.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4-В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работе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5-Приостановлена.</a:t>
            </a: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6-Выполонена.</a:t>
            </a: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7-Закрыта.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313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Преимущества автоматизации: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Во-первых, простота подачи и рассмотрения</a:t>
            </a:r>
            <a:r>
              <a:rPr lang="ru-RU" baseline="0" dirty="0" smtClean="0"/>
              <a:t> Идей.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Во-вторых, гибкое управление направлением реализуемых Идей. Например, нам необходимо улучшить какой-либо процесс. Поэтому в первую очередь будут рассматриваться и реализовываться Идеи по улучшению данного </a:t>
            </a:r>
            <a:r>
              <a:rPr lang="ru-RU" baseline="0" dirty="0" err="1" smtClean="0"/>
              <a:t>бизнесс</a:t>
            </a:r>
            <a:r>
              <a:rPr lang="ru-RU" baseline="0" dirty="0" smtClean="0"/>
              <a:t>-процесса.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В-третьих, высокая скорость реализации Идей, не требующих значительных инвестиций.</a:t>
            </a:r>
          </a:p>
          <a:p>
            <a:pPr marL="0" indent="0">
              <a:buFontTx/>
              <a:buNone/>
            </a:pPr>
            <a:r>
              <a:rPr lang="ru-RU" baseline="0" dirty="0" smtClean="0"/>
              <a:t>Далее поговорим о внедрении процесса.</a:t>
            </a:r>
            <a:r>
              <a:rPr lang="en-US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2364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 февраля 2014г. началась «Идейная» трансформация в нашей организации. Был выпущен приказ, назначены менеджеры по направлениям в ИВЦ и главные менеджеры в ГВЦ. </a:t>
            </a:r>
            <a:r>
              <a:rPr lang="ru-RU" baseline="0" dirty="0" smtClean="0"/>
              <a:t>Все сотрудники были проинформированы о внедрении процесса и прошли обучение. Была разработана отчетность для контроля исполнения процедур процесса и организованы регулярные видео и аудио-совещания на всех уровнях управления. Проводятся мероприятия по повышению уровня вовлеченности персонала в процесс.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1708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/>
              <a:t>Структура управления процессом </a:t>
            </a:r>
            <a:r>
              <a:rPr lang="ru-RU" dirty="0" smtClean="0"/>
              <a:t>выглядит следующим образом.</a:t>
            </a:r>
          </a:p>
          <a:p>
            <a:r>
              <a:rPr lang="ru-RU" baseline="0" dirty="0" smtClean="0"/>
              <a:t>Менеджером процесса является 1-заместитель начальника центра, который </a:t>
            </a:r>
            <a:r>
              <a:rPr lang="ru-RU" dirty="0" smtClean="0"/>
              <a:t>отвечает за контроль исполнения процесса на уровне ИВЦ.</a:t>
            </a:r>
          </a:p>
          <a:p>
            <a:r>
              <a:rPr lang="ru-RU" dirty="0" smtClean="0"/>
              <a:t>Менеджеры по направлению – это заместители начальника центра,</a:t>
            </a:r>
            <a:r>
              <a:rPr lang="ru-RU" baseline="0" dirty="0" smtClean="0"/>
              <a:t> которые</a:t>
            </a:r>
            <a:r>
              <a:rPr lang="en-US" dirty="0" smtClean="0"/>
              <a:t> </a:t>
            </a:r>
            <a:r>
              <a:rPr lang="ru-RU" dirty="0" smtClean="0"/>
              <a:t>отвечают за исполнение процесса в своём направлении</a:t>
            </a:r>
            <a:r>
              <a:rPr lang="ru-RU" baseline="0" dirty="0" smtClean="0"/>
              <a:t> и</a:t>
            </a:r>
            <a:r>
              <a:rPr lang="ru-RU" dirty="0" smtClean="0"/>
              <a:t> находятся в функциональном подчинении Менеджера процесса. </a:t>
            </a:r>
          </a:p>
          <a:p>
            <a:r>
              <a:rPr lang="ru-RU" dirty="0" smtClean="0"/>
              <a:t>Например, Менеджер направления «Аппаратное обеспечение, инженерные системы» - это главный инженер ИВЦ.</a:t>
            </a:r>
          </a:p>
          <a:p>
            <a:r>
              <a:rPr lang="ru-RU" dirty="0" smtClean="0"/>
              <a:t>Менеджер направления «Отраслевое ПО – зам. начальника центра по производству».</a:t>
            </a:r>
          </a:p>
          <a:p>
            <a:r>
              <a:rPr lang="ru-RU" dirty="0" smtClean="0"/>
              <a:t>Менеджер направления «Развитие персонала» - это зам. по</a:t>
            </a:r>
            <a:r>
              <a:rPr lang="ru-RU" baseline="0" dirty="0" smtClean="0"/>
              <a:t> кадрам и социальным вопросам. </a:t>
            </a:r>
            <a:endParaRPr lang="ru-RU" dirty="0" smtClean="0"/>
          </a:p>
          <a:p>
            <a:r>
              <a:rPr lang="ru-RU" dirty="0" smtClean="0"/>
              <a:t>Один Менеджер может</a:t>
            </a:r>
            <a:r>
              <a:rPr lang="ru-RU" baseline="0" dirty="0" smtClean="0"/>
              <a:t> возглавить несколько направлений, но за одно направление не может отвечать два Менеджера, точка ответственности должна быть одна.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2899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 информирования использовались всевозможные каналы коммуникации: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По электронной почте всем сотрудникам разослали информационное письмо.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Была</a:t>
            </a:r>
            <a:r>
              <a:rPr lang="ru-RU" baseline="0" dirty="0" smtClean="0"/>
              <a:t> организована серия видео и аудио-селекторов.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Был выпущен информационный бюллетень,</a:t>
            </a:r>
            <a:r>
              <a:rPr lang="ru-RU" baseline="0" dirty="0" smtClean="0"/>
              <a:t> посвященный процессу Управления идеями. У нас в организации раз в месяц выходит бюллетень на актуальные и важные темы.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На сайте филиала и в блоге директора была размещена информация о внедрении</a:t>
            </a:r>
            <a:r>
              <a:rPr lang="en-US" baseline="0" dirty="0" smtClean="0"/>
              <a:t> </a:t>
            </a:r>
            <a:r>
              <a:rPr lang="ru-RU" baseline="0" dirty="0" smtClean="0"/>
              <a:t>процесса.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На еженедельных планерках уделяется внимание данному процессу.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1679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внедрении данного процесса мы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столкнулись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 следующими проблемами</a:t>
            </a:r>
            <a:r>
              <a:rPr lang="ru-RU" dirty="0" smtClean="0"/>
              <a:t>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dirty="0" smtClean="0"/>
              <a:t>Первое. Низкая активность сотрудников по регистрации предложений. Это</a:t>
            </a:r>
            <a:r>
              <a:rPr lang="ru-RU" baseline="0" dirty="0" smtClean="0"/>
              <a:t> вызвано тем, что у</a:t>
            </a:r>
            <a:r>
              <a:rPr lang="ru-RU" dirty="0" smtClean="0"/>
              <a:t> нас в компании долгое время доминировала авторитарная модель управления, а при таком руководстве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 </a:t>
            </a:r>
            <a:r>
              <a:rPr lang="ru-RU" dirty="0" smtClean="0"/>
              <a:t>людей ожидают четкое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исполнение своей работы в соответствии с установленными регламентами,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инструкциями и они не привыкли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проявлять инициативу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Для преодоления этого барьера приходилось объяснять сотрудникам, что руководство ИВЦ искренне проявляет интерес к предложениям подчиненных. Постепенно создавать атмосферу сотрудничества и обратной связи, которая поддерживает инновации.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Второе. Нерегулярное рассмотрение Идей Менеджерами по направлению. В данном случае для Менеджеров процессов была разработана отчетность, с помощью которой они на еженедельных планерках контролируют работу Менеджеров по направлению, чтобы зарегистрированные Идеи не находились долго в статусе «1-Направлена менеджеру». Вырабатывается привычка регулярного рассмотрения Идей.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Третье.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Отсутствие поддержки со стороны руководства ИВЦ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Для повышения заинтересованности были</a:t>
            </a:r>
            <a:r>
              <a:rPr lang="ru-RU" dirty="0" smtClean="0"/>
              <a:t> разработаны показатели </a:t>
            </a:r>
            <a:r>
              <a:rPr lang="ru-RU" dirty="0" err="1" smtClean="0"/>
              <a:t>инновационности</a:t>
            </a:r>
            <a:r>
              <a:rPr lang="ru-RU" dirty="0" smtClean="0"/>
              <a:t> для начальников ИВЦ.</a:t>
            </a:r>
            <a:endParaRPr lang="ru-R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Последнее – это отсутствие системы поощрений. </a:t>
            </a:r>
            <a:r>
              <a:rPr lang="ru-RU" dirty="0" smtClean="0"/>
              <a:t>Поощрения демонстрируют, что организация ценит хорошие предложения</a:t>
            </a:r>
            <a:r>
              <a:rPr lang="ru-RU" baseline="0" dirty="0" smtClean="0"/>
              <a:t> и </a:t>
            </a:r>
            <a:r>
              <a:rPr lang="ru-RU" dirty="0" smtClean="0"/>
              <a:t>вдохновляют сотрудников на новые Идеи.</a:t>
            </a:r>
            <a:r>
              <a:rPr lang="en-US" dirty="0" smtClean="0"/>
              <a:t>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Мы применяем, как материальную мотивацию авторов лучших Идей (в виде премий для победителей), так и нематериальную (благодарности, грамоты, </a:t>
            </a:r>
            <a:r>
              <a:rPr lang="ru-RU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доски почета, повышение по службе).</a:t>
            </a:r>
            <a: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156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 материальной мотивации был разработан конкурс на лучшую идею. Ежеквартально региональные комиссии в ИВЦ рассматривают все реализованные идеи и определяют победителей в 3 номинациях: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Лучшая реализованная идея в ИВЦ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Самый активный новатор в ИВЦ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Самый инновационный отдел</a:t>
            </a:r>
          </a:p>
          <a:p>
            <a:pPr marL="0" indent="0">
              <a:buFontTx/>
              <a:buNone/>
            </a:pPr>
            <a:r>
              <a:rPr lang="ru-RU" dirty="0" smtClean="0"/>
              <a:t>Далее сетевая</a:t>
            </a:r>
            <a:r>
              <a:rPr lang="ru-RU" baseline="0" dirty="0" smtClean="0"/>
              <a:t> комиссия</a:t>
            </a:r>
            <a:r>
              <a:rPr lang="ru-RU" dirty="0" smtClean="0"/>
              <a:t> определяет победителей на уровне всего филиала: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Лучшая реализованная идея в филиале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Самый активный новатор в филиале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Самый инновационный ИВЦ</a:t>
            </a:r>
          </a:p>
          <a:p>
            <a:pPr marL="0" indent="0">
              <a:buFontTx/>
              <a:buNone/>
            </a:pPr>
            <a:r>
              <a:rPr lang="ru-RU" dirty="0" smtClean="0"/>
              <a:t>Все</a:t>
            </a:r>
            <a:r>
              <a:rPr lang="ru-RU" baseline="0" dirty="0" smtClean="0"/>
              <a:t> победители получают премии, грамоты и кубки.</a:t>
            </a:r>
            <a:endParaRPr lang="ru-RU" dirty="0" smtClean="0"/>
          </a:p>
          <a:p>
            <a:pPr marL="0" indent="0">
              <a:buFontTx/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4501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 контроля исполнения процесса используются следующие метрики:</a:t>
            </a:r>
          </a:p>
          <a:p>
            <a:pPr lvl="0"/>
            <a:r>
              <a:rPr lang="ru-RU" dirty="0" smtClean="0"/>
              <a:t>- Активность генерации Идей на одного сотрудника</a:t>
            </a:r>
          </a:p>
          <a:p>
            <a:pPr lvl="0"/>
            <a:r>
              <a:rPr lang="ru-RU" dirty="0" smtClean="0"/>
              <a:t>- Доля принятых к реализации Идей от общего количества</a:t>
            </a:r>
          </a:p>
          <a:p>
            <a:pPr lvl="0"/>
            <a:r>
              <a:rPr lang="ru-RU" dirty="0" smtClean="0"/>
              <a:t>- Количество не рассмотренных Идей и дата самой ранней из них</a:t>
            </a:r>
          </a:p>
          <a:p>
            <a:pPr lvl="0"/>
            <a:r>
              <a:rPr lang="ru-RU" dirty="0" smtClean="0"/>
              <a:t>- Доля отклоненных Идей от общего количества</a:t>
            </a:r>
          </a:p>
          <a:p>
            <a:pPr lvl="0"/>
            <a:r>
              <a:rPr lang="ru-RU" dirty="0" smtClean="0"/>
              <a:t>- Экономический эффект от реализованных проектов улучшения</a:t>
            </a:r>
          </a:p>
          <a:p>
            <a:pPr lvl="0"/>
            <a:r>
              <a:rPr lang="ru-RU" dirty="0" smtClean="0"/>
              <a:t>- Доля Идей, рекомендованных к тиражированию</a:t>
            </a:r>
          </a:p>
          <a:p>
            <a:pPr lvl="0"/>
            <a:r>
              <a:rPr lang="ru-RU" dirty="0" smtClean="0"/>
              <a:t>- Среднее время рассмотрения Идей за период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042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данном слайде приведены реальные справки по процессу, которые используются на планерках.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772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 чем мы с вами будем говорить? Сначала поговорим кратко про описание процесса, потом о его автоматизации и в</a:t>
            </a:r>
            <a:r>
              <a:rPr lang="ru-RU" baseline="0" dirty="0" smtClean="0"/>
              <a:t> завершении о том, как мы его внедряли у себя.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1734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текущий момент в</a:t>
            </a:r>
            <a:r>
              <a:rPr lang="ru-RU" baseline="0" dirty="0" smtClean="0"/>
              <a:t> ГВЦ ОАО «РЖД»</a:t>
            </a:r>
            <a:r>
              <a:rPr lang="ru-RU" dirty="0" smtClean="0"/>
              <a:t> зарегистрировано 2548</a:t>
            </a:r>
            <a:r>
              <a:rPr lang="ru-RU" baseline="0" dirty="0" smtClean="0"/>
              <a:t> Идей</a:t>
            </a:r>
            <a:r>
              <a:rPr lang="ru-RU" dirty="0" smtClean="0"/>
              <a:t> от сотрудников. Из них почти</a:t>
            </a:r>
            <a:r>
              <a:rPr lang="ru-RU" baseline="0" dirty="0" smtClean="0"/>
              <a:t> 60%</a:t>
            </a:r>
            <a:r>
              <a:rPr lang="ru-RU" dirty="0" smtClean="0"/>
              <a:t> уже реализовано, 12% в работе и 29% в работе. Результаты говорят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том, что процесс работает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сотрудники филиала проявляют активность.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4139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Распределение активности подачи Идей по структурным подразделениям выглядит следующим образом. Есть лидеры (КЛГ, ГОР, КРАСН…), есть отстающие (МСК, ЗСИБ, ПРИВ). </a:t>
            </a:r>
            <a:r>
              <a:rPr lang="ru-RU" sz="1200" dirty="0" smtClean="0">
                <a:solidFill>
                  <a:schemeClr val="tx2"/>
                </a:solidFill>
              </a:rPr>
              <a:t>Активность регистрации идей на одного сотрудника филиала ГВЦ на текущий момент составляет 0,25,</a:t>
            </a:r>
            <a:r>
              <a:rPr lang="ru-RU" sz="1200" baseline="0" dirty="0" smtClean="0">
                <a:solidFill>
                  <a:schemeClr val="tx2"/>
                </a:solidFill>
              </a:rPr>
              <a:t> то есть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получается, что каждый 4-ый сотрудник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зарегистрировал Идею.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67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данном слайде приведена диаграмма распределения</a:t>
            </a:r>
            <a:r>
              <a:rPr lang="ru-RU" baseline="0" dirty="0" smtClean="0"/>
              <a:t> Идей по направлениям. Самое популярное направление – это </a:t>
            </a:r>
            <a:r>
              <a:rPr lang="en-US" baseline="0" dirty="0" smtClean="0"/>
              <a:t>ITSM</a:t>
            </a:r>
            <a:r>
              <a:rPr lang="ru-RU" baseline="0" dirty="0" smtClean="0"/>
              <a:t>. Как только мы дали этот инструмент, каждый сотрудник захотел улучшить </a:t>
            </a:r>
            <a:r>
              <a:rPr lang="en-US" baseline="0" dirty="0" smtClean="0"/>
              <a:t>SM</a:t>
            </a:r>
            <a:r>
              <a:rPr lang="ru-RU" baseline="0" dirty="0" smtClean="0"/>
              <a:t> или какой-либо процесс. В результате очередь задач на доработку у нас растет быстрее, чем мы их делаем.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9028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этом слайде приведены </a:t>
            </a:r>
            <a:r>
              <a:rPr lang="ru-RU" smtClean="0"/>
              <a:t>примеры интересных </a:t>
            </a:r>
            <a:r>
              <a:rPr lang="ru-RU" dirty="0" smtClean="0"/>
              <a:t>реализованных Идей.</a:t>
            </a:r>
            <a:endParaRPr lang="ru-RU" baseline="0" dirty="0" smtClean="0"/>
          </a:p>
          <a:p>
            <a:r>
              <a:rPr lang="ru-RU" baseline="0" dirty="0" smtClean="0"/>
              <a:t>Например, в рамках услуги «Электронная почта» часть писем не доходит до адресатов из-за фильтров </a:t>
            </a:r>
            <a:r>
              <a:rPr lang="ru-RU" baseline="0" dirty="0" err="1" smtClean="0"/>
              <a:t>антиспам</a:t>
            </a:r>
            <a:r>
              <a:rPr lang="ru-RU" baseline="0" dirty="0" smtClean="0"/>
              <a:t>-системы. Таких обращений в СПб ИВЦ было порядка 300 в месяц. В результате по предложению администратора почтовой системы</a:t>
            </a:r>
            <a:r>
              <a:rPr lang="ru-RU" dirty="0" smtClean="0"/>
              <a:t> был создан веб-интерфейс,</a:t>
            </a:r>
            <a:r>
              <a:rPr lang="ru-RU" baseline="0" dirty="0" smtClean="0"/>
              <a:t> позволяющий пользователям самостоятельно извлекать письма из карантина </a:t>
            </a:r>
            <a:r>
              <a:rPr lang="ru-RU" baseline="0" dirty="0" err="1" smtClean="0"/>
              <a:t>антиспам</a:t>
            </a:r>
            <a:r>
              <a:rPr lang="ru-RU" baseline="0" dirty="0" smtClean="0"/>
              <a:t>-системы. В итоге администраторы ИВЦ больше не выполняют данную работу.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8718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baseline="0" dirty="0" smtClean="0"/>
              <a:t> заключении</a:t>
            </a:r>
            <a:r>
              <a:rPr lang="ru-RU" dirty="0" smtClean="0"/>
              <a:t> остановимся на ключевых факторах успеха внедрения процесса Управления</a:t>
            </a:r>
            <a:r>
              <a:rPr lang="ru-RU" baseline="0" dirty="0" smtClean="0"/>
              <a:t> идеями. Во-первых, принимаются любые Идеи и не подвергаются неконструктивной критике. Во-вторых, все Идеи регулярно и прозрачно рассматриваются Менеджерами по направлению. В-третьих, это заинтересованность</a:t>
            </a:r>
            <a:r>
              <a:rPr lang="ru-RU" dirty="0" smtClean="0"/>
              <a:t> руководства выстроить систему управления идеями. В-четвертых, поощрение авторов успешных Идей.</a:t>
            </a:r>
            <a:r>
              <a:rPr lang="ru-RU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660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Назначение процесса Управления идеями - это п</a:t>
            </a:r>
            <a:r>
              <a:rPr lang="ru-RU" sz="1200" dirty="0" smtClean="0">
                <a:solidFill>
                  <a:schemeClr val="bg1"/>
                </a:solidFill>
              </a:rPr>
              <a:t>овышение эффективности деятельности ГВЦ ОАО «РЖД. Достигается за счет решения</a:t>
            </a:r>
            <a:r>
              <a:rPr lang="ru-RU" sz="1200" baseline="0" dirty="0" smtClean="0">
                <a:solidFill>
                  <a:schemeClr val="bg1"/>
                </a:solidFill>
              </a:rPr>
              <a:t> следующих задач:</a:t>
            </a:r>
            <a:r>
              <a:rPr lang="ru-RU" baseline="0" dirty="0" smtClean="0"/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Во-первых, организация и автоматизация процедур приема и обработки идей от сотрудников нашей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организации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Во-вторых, мотивации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сотрудников на формирование и реализацию инновационных предложений</a:t>
            </a:r>
            <a:r>
              <a:rPr lang="ru-RU" sz="1200" dirty="0" smtClean="0">
                <a:solidFill>
                  <a:schemeClr val="tx2"/>
                </a:solidFill>
              </a:rPr>
              <a:t>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В-третьих, использование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творческого потенциала сотрудников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В-четвертых, создание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филиале атмосферы сотрудничества и формирования механизмов обратной связи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78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Диаграмма процесса в нотации </a:t>
            </a:r>
            <a:r>
              <a:rPr lang="ru-RU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Румлер-Брейч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выглядит следующим образом.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Основные процедуры процесса:</a:t>
            </a: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Регистрация Идеи.</a:t>
            </a: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Первичный анализ.</a:t>
            </a: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Реализация Идеи.</a:t>
            </a:r>
          </a:p>
          <a:p>
            <a:pPr marL="171450" indent="-171450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Анализ результатов.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045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рамках данной процедуры любой сотрудник может зарегистрировать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Идею, которая классифицируется по ожидаемому эффекту и направлению. Выделяется несколько направлений (СВТ, ИБ,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ERP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Отраслевое ПО и т.п.), за каждым из которых закреплен Менеджер.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 регистрируемые Идеи должны быть нацелены на получение положительного эффекта для ГВЦ ОАО «РЖД», например, повышение качества услуг, повышение производительности, повышение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лояльности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т.д.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этом авторы похожих Идей могут объединяться в команды, могут комментировать уже зарегистрированные предложения, в результате сами Идеи будут обогащаться.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Далее зарегистрированная Идея рассматривается в рамках процедуры «Первичный анализ».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636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Менеджеры по направлению регулярно рассматривают зарегистрированные Идеи и принимают решения о целесообразности, сроках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способах их реализации. При необходимости к обсуждению могут привлекаться дополнительные эксперты,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рабочие группы других подразделений, а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также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организовываться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совещания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Если Идея отклоняется, то Менеджер по направлению указывает причину отказа и организует уведомление Инициатора.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случае положительного решения Менеджер по направлению назначает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Ответственного 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сполнителя.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Также Идея может быть эскалирована на уровень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Главного менеджера по направлению.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114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Далее Исполнитель </a:t>
            </a:r>
            <a:r>
              <a:rPr lang="ru-RU" sz="1200" dirty="0" smtClean="0">
                <a:solidFill>
                  <a:schemeClr val="tx2"/>
                </a:solidFill>
              </a:rPr>
              <a:t>отвечает за дальнейшую подготовку и реализацию Идеи. Если Идея касается изменения в ИТ-инфраструктуре, то оформляется Изменение или Проект.</a:t>
            </a:r>
            <a:r>
              <a:rPr lang="ru-RU" sz="1200" baseline="0" dirty="0" smtClean="0">
                <a:solidFill>
                  <a:schemeClr val="tx2"/>
                </a:solidFill>
              </a:rPr>
              <a:t> В определенных случаях реализация Идеи может быть приостановлена с указанием причины в протоколе, например, в случае привлечения Внешнего поставщика (создается Запрос ВП).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8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После завершения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необходимых работ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Исполнитель проводит анализ, чтобы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убедиться в том, что реализация Идеи принесла ожидаемый эффект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протоколирует решение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Менеджером по направлению может быть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принято решение о тиражировании данной Идеи на другие структурные подразделения ГВЦ.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После этого Менеджер закрывает Идею.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Далее рассмотрим автоматизацию данного процесса.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144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Процесс Управления идеями реализован в </a:t>
            </a:r>
            <a:r>
              <a:rPr lang="en-US" dirty="0" smtClean="0"/>
              <a:t>HP</a:t>
            </a:r>
            <a:r>
              <a:rPr lang="en-US" baseline="0" dirty="0" smtClean="0"/>
              <a:t> SM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dirty="0" smtClean="0"/>
              <a:t>Каждый сотрудник может выбрать</a:t>
            </a:r>
            <a:r>
              <a:rPr lang="ru-RU" baseline="0" dirty="0" smtClean="0"/>
              <a:t> меню «Управление идеями»</a:t>
            </a:r>
            <a:r>
              <a:rPr lang="ru-RU" dirty="0" smtClean="0"/>
              <a:t> нажать на кнопку «Создать» и заполнить соответствующую форму.</a:t>
            </a:r>
            <a:r>
              <a:rPr lang="ru-RU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4C843-F298-44A9-85F5-E826B26AD09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01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1 speaker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-88490" y="2855681"/>
            <a:ext cx="7032036" cy="183633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78594" y="2958611"/>
            <a:ext cx="4924128" cy="643698"/>
          </a:xfrm>
        </p:spPr>
        <p:txBody>
          <a:bodyPr wrap="square" anchor="ctr">
            <a:normAutofit/>
          </a:bodyPr>
          <a:lstStyle>
            <a:lvl1pPr algn="l">
              <a:defRPr sz="1700" spc="-31" baseline="0"/>
            </a:lvl1pPr>
          </a:lstStyle>
          <a:p>
            <a:r>
              <a:rPr lang="ru-RU" dirty="0" smtClean="0"/>
              <a:t>Название презентации (максимум </a:t>
            </a:r>
            <a:r>
              <a:rPr lang="en-US" dirty="0" smtClean="0"/>
              <a:t>2</a:t>
            </a:r>
            <a:r>
              <a:rPr lang="ru-RU" dirty="0" smtClean="0"/>
              <a:t> строки) /</a:t>
            </a:r>
            <a:r>
              <a:rPr lang="ru-RU" dirty="0" err="1" smtClean="0"/>
              <a:t>Presentation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en-US" dirty="0" smtClean="0"/>
              <a:t> (max 2 lines)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8593" y="3915016"/>
            <a:ext cx="4559993" cy="204863"/>
          </a:xfrm>
        </p:spPr>
        <p:txBody>
          <a:bodyPr tIns="0">
            <a:normAutofit/>
          </a:bodyPr>
          <a:lstStyle>
            <a:lvl1pPr marL="0" indent="0" algn="l">
              <a:buNone/>
              <a:defRPr sz="1400" i="1" baseline="0">
                <a:solidFill>
                  <a:srgbClr val="032E6B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ФИ(О) спикера</a:t>
            </a:r>
            <a:r>
              <a:rPr lang="en-US" dirty="0" smtClean="0"/>
              <a:t> / Speaker name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78593" y="4071066"/>
            <a:ext cx="4559993" cy="480376"/>
          </a:xfrm>
        </p:spPr>
        <p:txBody>
          <a:bodyPr tIns="0" anchor="t">
            <a:normAutofit/>
          </a:bodyPr>
          <a:lstStyle>
            <a:lvl1pPr marL="0" indent="0">
              <a:buNone/>
              <a:defRPr sz="105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Должность</a:t>
            </a:r>
            <a:r>
              <a:rPr lang="en-US" dirty="0" smtClean="0"/>
              <a:t> / Speaker position</a:t>
            </a:r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5655173" y="2903889"/>
            <a:ext cx="918567" cy="79967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i="1"/>
            </a:lvl1pPr>
          </a:lstStyle>
          <a:p>
            <a:r>
              <a:rPr lang="ru-RU" dirty="0" smtClean="0"/>
              <a:t>Логотип компании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6484" y="4706763"/>
            <a:ext cx="6339840" cy="419100"/>
          </a:xfrm>
          <a:prstGeom prst="rect">
            <a:avLst/>
          </a:prstGeom>
        </p:spPr>
        <p:txBody>
          <a:bodyPr vert="horz" wrap="square" lIns="91440" tIns="0" rIns="91440" bIns="45720" rtlCol="0" anchor="b">
            <a:noAutofit/>
          </a:bodyPr>
          <a:lstStyle/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V Всероссийская конференция itSMF </a:t>
            </a:r>
          </a:p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Москва, Российская академия наук, 17-18 сентября 2014  |  www.itsmfcon.ru/2014</a:t>
            </a:r>
            <a:endParaRPr lang="ru-RU" sz="900" dirty="0" smtClean="0">
              <a:latin typeface="Arial Narrow" panose="020B0606020202030204" pitchFamily="34" charset="0"/>
            </a:endParaRPr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27296" y="4695774"/>
            <a:ext cx="919162" cy="376236"/>
            <a:chOff x="7131844" y="116683"/>
            <a:chExt cx="919162" cy="376236"/>
          </a:xfrm>
        </p:grpSpPr>
        <p:sp>
          <p:nvSpPr>
            <p:cNvPr id="14" name="TextBox 13"/>
            <p:cNvSpPr txBox="1"/>
            <p:nvPr/>
          </p:nvSpPr>
          <p:spPr>
            <a:xfrm>
              <a:off x="7131844" y="116683"/>
              <a:ext cx="919162" cy="376236"/>
            </a:xfrm>
            <a:prstGeom prst="rect">
              <a:avLst/>
            </a:prstGeom>
          </p:spPr>
          <p:txBody>
            <a:bodyPr vert="horz" wrap="none" lIns="91440" tIns="0" rIns="91440" bIns="45720" rtlCol="0">
              <a:normAutofit/>
            </a:bodyPr>
            <a:lstStyle/>
            <a:p>
              <a:r>
                <a:rPr lang="en-US" sz="21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</a:t>
              </a:r>
              <a:r>
                <a:rPr lang="en-US" sz="21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SMF</a:t>
              </a: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227094" y="406401"/>
              <a:ext cx="70246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7227449" y="419639"/>
              <a:ext cx="726161" cy="4462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СООБЩЕСТВО ПРОФЕССИОНАЛОВ </a:t>
              </a:r>
              <a:r>
                <a:rPr lang="en-US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ITSM</a:t>
              </a:r>
              <a:endParaRPr lang="ru-RU" sz="2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" name="Прямая соединительная линия 8"/>
          <p:cNvCxnSpPr/>
          <p:nvPr userDrawn="1"/>
        </p:nvCxnSpPr>
        <p:spPr>
          <a:xfrm>
            <a:off x="151121" y="3703561"/>
            <a:ext cx="6354454" cy="0"/>
          </a:xfrm>
          <a:prstGeom prst="line">
            <a:avLst/>
          </a:prstGeom>
          <a:ln w="952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4" descr="C:\Users\анатолий\Desktop\stamp_crop_E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87" y="1193371"/>
            <a:ext cx="1530594" cy="153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Placeholder 8"/>
          <p:cNvSpPr>
            <a:spLocks noGrp="1"/>
          </p:cNvSpPr>
          <p:nvPr>
            <p:ph type="body" sz="quarter" idx="12" hasCustomPrompt="1"/>
          </p:nvPr>
        </p:nvSpPr>
        <p:spPr>
          <a:xfrm rot="17400000">
            <a:off x="4918932" y="1382077"/>
            <a:ext cx="1159200" cy="1159200"/>
          </a:xfrm>
          <a:noFill/>
        </p:spPr>
        <p:txBody>
          <a:bodyPr spcFirstLastPara="1" wrap="square" lIns="36000" numCol="1" rtlCol="0">
            <a:prstTxWarp prst="textArchDown">
              <a:avLst>
                <a:gd name="adj" fmla="val 20644464"/>
              </a:avLst>
            </a:prstTxWarp>
            <a:spAutoFit/>
          </a:bodyPr>
          <a:lstStyle>
            <a:lvl1pPr>
              <a:defRPr lang="en-US" sz="1200" b="0" baseline="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457200"/>
            <a:r>
              <a:rPr lang="ru-RU" dirty="0" smtClean="0"/>
              <a:t>Эксперт / </a:t>
            </a:r>
            <a:r>
              <a:rPr lang="en-US" dirty="0" smtClean="0"/>
              <a:t>Expert</a:t>
            </a:r>
            <a:endParaRPr lang="en-US" dirty="0"/>
          </a:p>
        </p:txBody>
      </p:sp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1" y="640279"/>
            <a:ext cx="3261824" cy="10042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7072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2 speakers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-88490" y="2855681"/>
            <a:ext cx="7032036" cy="183633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78594" y="2958611"/>
            <a:ext cx="4924128" cy="643698"/>
          </a:xfrm>
        </p:spPr>
        <p:txBody>
          <a:bodyPr wrap="square" anchor="ctr">
            <a:normAutofit/>
          </a:bodyPr>
          <a:lstStyle>
            <a:lvl1pPr algn="l">
              <a:defRPr sz="1700" spc="-31" baseline="0"/>
            </a:lvl1pPr>
          </a:lstStyle>
          <a:p>
            <a:r>
              <a:rPr lang="ru-RU" dirty="0" smtClean="0"/>
              <a:t>Название презентации (максимум </a:t>
            </a:r>
            <a:r>
              <a:rPr lang="en-US" dirty="0" smtClean="0"/>
              <a:t>2</a:t>
            </a:r>
            <a:r>
              <a:rPr lang="ru-RU" dirty="0" smtClean="0"/>
              <a:t> строки) /</a:t>
            </a:r>
            <a:r>
              <a:rPr lang="ru-RU" dirty="0" err="1" smtClean="0"/>
              <a:t>Presentation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ru-RU" dirty="0" smtClean="0"/>
              <a:t> </a:t>
            </a:r>
            <a:r>
              <a:rPr lang="en-US" dirty="0" smtClean="0"/>
              <a:t>(max 2 lines)</a:t>
            </a:r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5655173" y="2903889"/>
            <a:ext cx="918567" cy="79967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i="1"/>
            </a:lvl1pPr>
          </a:lstStyle>
          <a:p>
            <a:r>
              <a:rPr lang="ru-RU" dirty="0" smtClean="0"/>
              <a:t>Логотип компании</a:t>
            </a:r>
            <a:endParaRPr lang="en-US" dirty="0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151121" y="3703561"/>
            <a:ext cx="6354454" cy="0"/>
          </a:xfrm>
          <a:prstGeom prst="line">
            <a:avLst/>
          </a:prstGeom>
          <a:ln w="952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8594" y="3790305"/>
            <a:ext cx="3981926" cy="191667"/>
          </a:xfrm>
        </p:spPr>
        <p:txBody>
          <a:bodyPr tIns="0"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000" i="1" baseline="0">
                <a:solidFill>
                  <a:srgbClr val="032E6B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ФИ(О) спикера_1</a:t>
            </a:r>
            <a:r>
              <a:rPr lang="en-US" dirty="0" smtClean="0"/>
              <a:t> / Speaker name 1</a:t>
            </a:r>
          </a:p>
        </p:txBody>
      </p:sp>
      <p:sp>
        <p:nvSpPr>
          <p:cNvPr id="3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78594" y="3945423"/>
            <a:ext cx="3985598" cy="187957"/>
          </a:xfrm>
        </p:spPr>
        <p:txBody>
          <a:bodyPr tIns="0" anchor="t">
            <a:normAutofit/>
          </a:bodyPr>
          <a:lstStyle>
            <a:lvl1pPr marL="0" indent="0">
              <a:spcBef>
                <a:spcPts val="0"/>
              </a:spcBef>
              <a:buNone/>
              <a:defRPr sz="90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Должность_1</a:t>
            </a:r>
            <a:r>
              <a:rPr lang="en-US" dirty="0" smtClean="0"/>
              <a:t> / Speaker 1 position</a:t>
            </a:r>
            <a:endParaRPr lang="en-US" dirty="0"/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74922" y="4371730"/>
            <a:ext cx="3985598" cy="237202"/>
          </a:xfrm>
        </p:spPr>
        <p:txBody>
          <a:bodyPr tIns="0" anchor="t">
            <a:normAutofit/>
          </a:bodyPr>
          <a:lstStyle>
            <a:lvl1pPr marL="0" indent="0">
              <a:spcBef>
                <a:spcPts val="0"/>
              </a:spcBef>
              <a:buNone/>
              <a:defRPr sz="90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Должность_2</a:t>
            </a:r>
            <a:r>
              <a:rPr lang="en-US" dirty="0" smtClean="0"/>
              <a:t> / Speaker 2 position</a:t>
            </a:r>
            <a:endParaRPr lang="en-US" dirty="0"/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74922" y="4227809"/>
            <a:ext cx="3981926" cy="187820"/>
          </a:xfrm>
        </p:spPr>
        <p:txBody>
          <a:bodyPr t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i="1" baseline="0">
                <a:solidFill>
                  <a:srgbClr val="032E6B"/>
                </a:solidFill>
              </a:defRPr>
            </a:lvl1pPr>
          </a:lstStyle>
          <a:p>
            <a:r>
              <a:rPr lang="ru-RU" dirty="0" smtClean="0"/>
              <a:t>ФИ(О) спикера_2</a:t>
            </a:r>
            <a:r>
              <a:rPr lang="en-US" dirty="0" smtClean="0"/>
              <a:t> /  Speaker name 2</a:t>
            </a:r>
          </a:p>
        </p:txBody>
      </p:sp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1" y="640279"/>
            <a:ext cx="3261824" cy="10042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Группа 21"/>
          <p:cNvGrpSpPr/>
          <p:nvPr userDrawn="1"/>
        </p:nvGrpSpPr>
        <p:grpSpPr>
          <a:xfrm>
            <a:off x="27296" y="4695774"/>
            <a:ext cx="919162" cy="376236"/>
            <a:chOff x="7131844" y="116683"/>
            <a:chExt cx="919162" cy="376236"/>
          </a:xfrm>
        </p:grpSpPr>
        <p:sp>
          <p:nvSpPr>
            <p:cNvPr id="24" name="TextBox 23"/>
            <p:cNvSpPr txBox="1"/>
            <p:nvPr/>
          </p:nvSpPr>
          <p:spPr>
            <a:xfrm>
              <a:off x="7131844" y="116683"/>
              <a:ext cx="919162" cy="376236"/>
            </a:xfrm>
            <a:prstGeom prst="rect">
              <a:avLst/>
            </a:prstGeom>
          </p:spPr>
          <p:txBody>
            <a:bodyPr vert="horz" wrap="none" lIns="91440" tIns="0" rIns="91440" bIns="45720" rtlCol="0">
              <a:normAutofit/>
            </a:bodyPr>
            <a:lstStyle/>
            <a:p>
              <a:r>
                <a:rPr lang="en-US" sz="21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</a:t>
              </a:r>
              <a:r>
                <a:rPr lang="en-US" sz="21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SMF</a:t>
              </a: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7227094" y="406401"/>
              <a:ext cx="70246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рямоугольник 25"/>
            <p:cNvSpPr/>
            <p:nvPr/>
          </p:nvSpPr>
          <p:spPr>
            <a:xfrm>
              <a:off x="7227449" y="419639"/>
              <a:ext cx="726161" cy="4462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СООБЩЕСТВО ПРОФЕССИОНАЛОВ </a:t>
              </a:r>
              <a:r>
                <a:rPr lang="en-US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ITSM</a:t>
              </a:r>
              <a:endParaRPr lang="ru-RU" sz="2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TextBox 26"/>
          <p:cNvSpPr txBox="1"/>
          <p:nvPr userDrawn="1"/>
        </p:nvSpPr>
        <p:spPr>
          <a:xfrm>
            <a:off x="506484" y="4706763"/>
            <a:ext cx="6339840" cy="419100"/>
          </a:xfrm>
          <a:prstGeom prst="rect">
            <a:avLst/>
          </a:prstGeom>
        </p:spPr>
        <p:txBody>
          <a:bodyPr vert="horz" wrap="square" lIns="91440" tIns="0" rIns="91440" bIns="45720" rtlCol="0" anchor="b">
            <a:noAutofit/>
          </a:bodyPr>
          <a:lstStyle/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V Всероссийская конференция itSMF </a:t>
            </a:r>
          </a:p>
          <a:p>
            <a:pPr algn="r"/>
            <a:r>
              <a:rPr lang="ru-RU" sz="9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Lt" pitchFamily="2" charset="0"/>
              </a:rPr>
              <a:t>Москва, Российская академия наук, 17-18 сентября 2014  |  www.itsmfcon.ru/2014</a:t>
            </a:r>
            <a:endParaRPr lang="ru-RU" sz="900" dirty="0" smtClean="0">
              <a:latin typeface="Arial Narrow" panose="020B0606020202030204" pitchFamily="34" charset="0"/>
            </a:endParaRPr>
          </a:p>
        </p:txBody>
      </p:sp>
      <p:pic>
        <p:nvPicPr>
          <p:cNvPr id="28" name="Picture 4" descr="C:\Users\анатолий\Desktop\stamp_crop_EN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87" y="1193371"/>
            <a:ext cx="1530594" cy="153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 Placeholder 8"/>
          <p:cNvSpPr>
            <a:spLocks noGrp="1"/>
          </p:cNvSpPr>
          <p:nvPr>
            <p:ph type="body" sz="quarter" idx="12" hasCustomPrompt="1"/>
          </p:nvPr>
        </p:nvSpPr>
        <p:spPr>
          <a:xfrm rot="17400000">
            <a:off x="4918932" y="1382077"/>
            <a:ext cx="1159200" cy="1159200"/>
          </a:xfrm>
          <a:noFill/>
        </p:spPr>
        <p:txBody>
          <a:bodyPr spcFirstLastPara="1" wrap="square" lIns="36000" numCol="1" rtlCol="0">
            <a:prstTxWarp prst="textArchDown">
              <a:avLst>
                <a:gd name="adj" fmla="val 20644464"/>
              </a:avLst>
            </a:prstTxWarp>
            <a:spAutoFit/>
          </a:bodyPr>
          <a:lstStyle>
            <a:lvl1pPr>
              <a:defRPr lang="en-US" sz="1200" b="0" baseline="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457200"/>
            <a:r>
              <a:rPr lang="ru-RU" dirty="0" smtClean="0"/>
              <a:t>Эксперт / </a:t>
            </a:r>
            <a:r>
              <a:rPr lang="en-US" dirty="0" smtClean="0"/>
              <a:t>Expert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158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8597" y="843565"/>
            <a:ext cx="6498431" cy="359985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4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7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564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2 colum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8594" y="843565"/>
            <a:ext cx="3250406" cy="359985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429001" y="843565"/>
            <a:ext cx="3250406" cy="359985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5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8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766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: 2 columns, 2 titl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8594" y="1203599"/>
            <a:ext cx="3250406" cy="323981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78594" y="771525"/>
            <a:ext cx="3250406" cy="431800"/>
          </a:xfrm>
        </p:spPr>
        <p:txBody>
          <a:bodyPr/>
          <a:lstStyle>
            <a:lvl1pPr marL="0" indent="0">
              <a:buNone/>
              <a:defRPr sz="1400" b="1" i="1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5" hasCustomPrompt="1"/>
          </p:nvPr>
        </p:nvSpPr>
        <p:spPr>
          <a:xfrm>
            <a:off x="3429001" y="1203599"/>
            <a:ext cx="3250406" cy="3239815"/>
          </a:xfrm>
        </p:spPr>
        <p:txBody>
          <a:bodyPr>
            <a:normAutofit/>
          </a:bodyPr>
          <a:lstStyle>
            <a:lvl1pPr>
              <a:buClr>
                <a:srgbClr val="032E6B"/>
              </a:buClr>
              <a:defRPr sz="1200" b="0"/>
            </a:lvl1pPr>
            <a:lvl2pPr>
              <a:buClrTx/>
              <a:defRPr sz="1100" b="0" i="1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051" b="0"/>
            </a:lvl3pPr>
            <a:lvl4pPr>
              <a:defRPr sz="1000" b="0"/>
            </a:lvl4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1" y="771525"/>
            <a:ext cx="3250406" cy="431800"/>
          </a:xfrm>
        </p:spPr>
        <p:txBody>
          <a:bodyPr/>
          <a:lstStyle>
            <a:lvl1pPr marL="0" indent="0">
              <a:buNone/>
              <a:defRPr sz="1400" b="1" i="1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6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8" descr="itSMF_Russia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4477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78597" y="1779662"/>
            <a:ext cx="6498431" cy="1583928"/>
          </a:xfrm>
        </p:spPr>
        <p:txBody>
          <a:bodyPr anchor="ctr"/>
          <a:lstStyle>
            <a:lvl1pPr marL="0" indent="0" algn="ctr">
              <a:buNone/>
              <a:defRPr sz="1400" b="1" i="1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ru-RU" dirty="0" smtClean="0"/>
              <a:t>Тезис / </a:t>
            </a:r>
            <a:r>
              <a:rPr lang="en-US" dirty="0" smtClean="0"/>
              <a:t>Thesis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5831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4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5" name="Picture 8" descr="itSMF_Russia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87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178597" y="855671"/>
            <a:ext cx="6498431" cy="36607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ru-RU" dirty="0" smtClean="0"/>
              <a:t>Содержимое / </a:t>
            </a:r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78597" y="206382"/>
            <a:ext cx="6498431" cy="493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Название слайда / </a:t>
            </a:r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3" name="Straight Connector 6"/>
          <p:cNvCxnSpPr/>
          <p:nvPr userDrawn="1"/>
        </p:nvCxnSpPr>
        <p:spPr>
          <a:xfrm>
            <a:off x="178597" y="650475"/>
            <a:ext cx="6498431" cy="0"/>
          </a:xfrm>
          <a:prstGeom prst="line">
            <a:avLst/>
          </a:prstGeom>
          <a:ln w="12700" cmpd="sng">
            <a:solidFill>
              <a:srgbClr val="032E6B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6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76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80628" y="4594226"/>
            <a:ext cx="6696744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4703456"/>
            <a:ext cx="1059428" cy="326185"/>
          </a:xfrm>
          <a:prstGeom prst="rect">
            <a:avLst/>
          </a:prstGeom>
        </p:spPr>
      </p:pic>
      <p:pic>
        <p:nvPicPr>
          <p:cNvPr id="10" name="Picture 8" descr="itSMF_Russia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81" y="4764088"/>
            <a:ext cx="671847" cy="26175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656" y="4594234"/>
            <a:ext cx="1141791" cy="447673"/>
          </a:xfrm>
          <a:prstGeom prst="rect">
            <a:avLst/>
          </a:prstGeom>
        </p:spPr>
        <p:txBody>
          <a:bodyPr anchor="b"/>
          <a:lstStyle>
            <a:lvl1pPr algn="r">
              <a:defRPr sz="900" b="0" i="1">
                <a:solidFill>
                  <a:srgbClr val="7F7F7F"/>
                </a:solidFill>
                <a:latin typeface="Myriad Pro"/>
                <a:cs typeface="Myriad Pro"/>
              </a:defRPr>
            </a:lvl1pPr>
          </a:lstStyle>
          <a:p>
            <a:fld id="{1D8FDBE7-CC1A-5941-A7D7-B4A1766E55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658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-88210" y="1137899"/>
            <a:ext cx="7032036" cy="99342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82704" y="4803998"/>
            <a:ext cx="1890210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78593" y="1454714"/>
            <a:ext cx="6498431" cy="359792"/>
          </a:xfrm>
        </p:spPr>
        <p:txBody>
          <a:bodyPr anchor="ctr"/>
          <a:lstStyle>
            <a:lvl1pPr marL="0" indent="0" algn="ctr">
              <a:buNone/>
              <a:defRPr sz="1400" b="1" i="1" baseline="0">
                <a:solidFill>
                  <a:srgbClr val="032E6B"/>
                </a:solidFill>
              </a:defRPr>
            </a:lvl1pPr>
            <a:lvl2pPr marL="457178" indent="0">
              <a:buNone/>
              <a:defRPr b="1" i="1">
                <a:solidFill>
                  <a:srgbClr val="A41D48"/>
                </a:solidFill>
              </a:defRPr>
            </a:lvl2pPr>
            <a:lvl3pPr marL="914354" indent="0">
              <a:buNone/>
              <a:defRPr b="1" i="1">
                <a:solidFill>
                  <a:srgbClr val="A41D48"/>
                </a:solidFill>
              </a:defRPr>
            </a:lvl3pPr>
            <a:lvl4pPr marL="1371532" indent="0">
              <a:buNone/>
              <a:defRPr b="1" i="1">
                <a:solidFill>
                  <a:srgbClr val="A41D48"/>
                </a:solidFill>
              </a:defRPr>
            </a:lvl4pPr>
            <a:lvl5pPr marL="1828709" indent="0">
              <a:buNone/>
              <a:defRPr b="1" i="1">
                <a:solidFill>
                  <a:srgbClr val="A41D48"/>
                </a:solidFill>
              </a:defRPr>
            </a:lvl5pPr>
          </a:lstStyle>
          <a:p>
            <a:pPr lvl="0"/>
            <a:r>
              <a:rPr lang="ru-RU" dirty="0" smtClean="0"/>
              <a:t>Текст заключительного слайда / </a:t>
            </a:r>
            <a:r>
              <a:rPr lang="en-US" dirty="0" smtClean="0"/>
              <a:t>Last slide text</a:t>
            </a:r>
            <a:endParaRPr lang="en-US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-88210" y="4663440"/>
            <a:ext cx="7032036" cy="57585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32E6B"/>
              </a:solidFill>
            </a:endParaRP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41781" y="4857338"/>
            <a:ext cx="3574442" cy="216024"/>
          </a:xfrm>
        </p:spPr>
        <p:txBody>
          <a:bodyPr tIns="0" anchor="t">
            <a:normAutofit/>
          </a:bodyPr>
          <a:lstStyle>
            <a:lvl1pPr marL="0" indent="0" algn="ctr">
              <a:buNone/>
              <a:defRPr sz="900" i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Адрес сайта / </a:t>
            </a:r>
            <a:r>
              <a:rPr lang="en-US" dirty="0" smtClean="0"/>
              <a:t>Website </a:t>
            </a:r>
            <a:r>
              <a:rPr lang="en-US" dirty="0" err="1" smtClean="0"/>
              <a:t>url</a:t>
            </a:r>
            <a:endParaRPr lang="en-US" dirty="0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2888940" y="3868235"/>
            <a:ext cx="1080120" cy="57539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ru-RU" dirty="0" smtClean="0"/>
              <a:t>Логотип / </a:t>
            </a:r>
            <a:r>
              <a:rPr lang="en-US" dirty="0" smtClean="0"/>
              <a:t>Logo</a:t>
            </a:r>
            <a:endParaRPr lang="en-US" dirty="0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122546" y="161874"/>
            <a:ext cx="919162" cy="376236"/>
            <a:chOff x="7131844" y="116683"/>
            <a:chExt cx="919162" cy="376236"/>
          </a:xfrm>
        </p:grpSpPr>
        <p:sp>
          <p:nvSpPr>
            <p:cNvPr id="12" name="TextBox 11"/>
            <p:cNvSpPr txBox="1"/>
            <p:nvPr/>
          </p:nvSpPr>
          <p:spPr>
            <a:xfrm>
              <a:off x="7131844" y="116683"/>
              <a:ext cx="919162" cy="376236"/>
            </a:xfrm>
            <a:prstGeom prst="rect">
              <a:avLst/>
            </a:prstGeom>
          </p:spPr>
          <p:txBody>
            <a:bodyPr vert="horz" wrap="none" lIns="91440" tIns="0" rIns="91440" bIns="45720" rtlCol="0">
              <a:normAutofit/>
            </a:bodyPr>
            <a:lstStyle/>
            <a:p>
              <a:r>
                <a:rPr lang="en-US" sz="21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</a:t>
              </a:r>
              <a:r>
                <a:rPr lang="en-US" sz="21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SMF</a:t>
              </a: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7227094" y="406401"/>
              <a:ext cx="70246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7227449" y="419639"/>
              <a:ext cx="726161" cy="4462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ru-RU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СООБЩЕСТВО ПРОФЕССИОНАЛОВ </a:t>
              </a:r>
              <a:r>
                <a:rPr lang="en-US" sz="285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ITSM</a:t>
              </a:r>
              <a:endParaRPr lang="ru-RU" sz="2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05658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597" y="206382"/>
            <a:ext cx="6498431" cy="493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97" y="987430"/>
            <a:ext cx="6498431" cy="3455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081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60" r:id="rId3"/>
    <p:sldLayoutId id="2147483671" r:id="rId4"/>
    <p:sldLayoutId id="2147483672" r:id="rId5"/>
    <p:sldLayoutId id="2147483673" r:id="rId6"/>
    <p:sldLayoutId id="2147483675" r:id="rId7"/>
    <p:sldLayoutId id="2147483678" r:id="rId8"/>
    <p:sldLayoutId id="2147483676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178" rtl="0" eaLnBrk="1" latinLnBrk="0" hangingPunct="1">
        <a:spcBef>
          <a:spcPct val="0"/>
        </a:spcBef>
        <a:buNone/>
        <a:defRPr sz="2000" b="1" i="1" kern="1200">
          <a:solidFill>
            <a:srgbClr val="032E6B"/>
          </a:solidFill>
          <a:latin typeface="Myriad Pro"/>
          <a:ea typeface="+mj-ea"/>
          <a:cs typeface="Myriad Pro"/>
        </a:defRPr>
      </a:lvl1pPr>
    </p:titleStyle>
    <p:bodyStyle>
      <a:lvl1pPr marL="342882" indent="-342882" algn="l" defTabSz="457178" rtl="0" eaLnBrk="1" latinLnBrk="0" hangingPunct="1">
        <a:spcBef>
          <a:spcPct val="20000"/>
        </a:spcBef>
        <a:buClr>
          <a:srgbClr val="A41D48"/>
        </a:buClr>
        <a:buFont typeface="Arial"/>
        <a:buChar char="•"/>
        <a:defRPr sz="1200" kern="1200">
          <a:solidFill>
            <a:schemeClr val="tx1"/>
          </a:solidFill>
          <a:latin typeface="Myriad Pro"/>
          <a:ea typeface="+mn-ea"/>
          <a:cs typeface="Myriad Pro"/>
        </a:defRPr>
      </a:lvl1pPr>
      <a:lvl2pPr marL="742913" indent="-285737" algn="l" defTabSz="457178" rtl="0" eaLnBrk="1" latinLnBrk="0" hangingPunct="1">
        <a:spcBef>
          <a:spcPct val="20000"/>
        </a:spcBef>
        <a:buClrTx/>
        <a:buFont typeface="Arial"/>
        <a:buChar char="•"/>
        <a:defRPr sz="1100" i="1" kern="1200">
          <a:solidFill>
            <a:schemeClr val="bg1">
              <a:lumMod val="50000"/>
            </a:schemeClr>
          </a:solidFill>
          <a:latin typeface="Myriad Pro"/>
          <a:ea typeface="+mn-ea"/>
          <a:cs typeface="Myriad Pro"/>
        </a:defRPr>
      </a:lvl2pPr>
      <a:lvl3pPr marL="1142942" indent="-228589" algn="l" defTabSz="457178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051" kern="1200">
          <a:solidFill>
            <a:srgbClr val="7F7F7F"/>
          </a:solidFill>
          <a:latin typeface="Myriad Pro"/>
          <a:ea typeface="+mn-ea"/>
          <a:cs typeface="Myriad Pro"/>
        </a:defRPr>
      </a:lvl3pPr>
      <a:lvl4pPr marL="1600120" indent="-228589" algn="l" defTabSz="457178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–"/>
        <a:defRPr sz="1000" kern="1200">
          <a:solidFill>
            <a:srgbClr val="7F7F7F"/>
          </a:solidFill>
          <a:latin typeface="Myriad Pro"/>
          <a:ea typeface="+mn-ea"/>
          <a:cs typeface="Myriad Pro"/>
        </a:defRPr>
      </a:lvl4pPr>
      <a:lvl5pPr marL="2057298" indent="-228589" algn="l" defTabSz="457178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Myriad Pro"/>
          <a:ea typeface="+mn-ea"/>
          <a:cs typeface="Myriad Pro"/>
        </a:defRPr>
      </a:lvl5pPr>
      <a:lvl6pPr marL="2514474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Процесс  управления  идеями  в  ГВЦ ОАО «РЖД»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Выходов Роман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Главный технолог процессов </a:t>
            </a:r>
            <a:r>
              <a:rPr lang="en-US" dirty="0" smtClean="0"/>
              <a:t>ITSM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7" r="14387"/>
          <a:stretch>
            <a:fillRect/>
          </a:stretch>
        </p:blipFill>
        <p:spPr>
          <a:xfrm>
            <a:off x="5655173" y="2939561"/>
            <a:ext cx="918567" cy="744950"/>
          </a:xfrm>
        </p:spPr>
      </p:pic>
    </p:spTree>
    <p:extLst>
      <p:ext uri="{BB962C8B-B14F-4D97-AF65-F5344CB8AC3E}">
        <p14:creationId xmlns:p14="http://schemas.microsoft.com/office/powerpoint/2010/main" val="297809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Автоматизация процесса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10433" y="4248149"/>
            <a:ext cx="2480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32E6B"/>
                </a:solidFill>
                <a:latin typeface="Myriad Pro" panose="020B0503030403020204" charset="0"/>
              </a:rPr>
              <a:t>Форма регистрации Идеи</a:t>
            </a:r>
            <a:endParaRPr lang="ru-RU" sz="1400" dirty="0">
              <a:solidFill>
                <a:srgbClr val="032E6B"/>
              </a:solidFill>
              <a:latin typeface="Myriad Pro" panose="020B0503030403020204" charset="0"/>
            </a:endParaRPr>
          </a:p>
        </p:txBody>
      </p:sp>
      <p:pic>
        <p:nvPicPr>
          <p:cNvPr id="8" name="Рисунок 7" descr="Форма регистрац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8" y="855671"/>
            <a:ext cx="6498430" cy="340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Автоматизация процесса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10433" y="4248149"/>
            <a:ext cx="2480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32E6B"/>
                </a:solidFill>
                <a:latin typeface="Myriad Pro" panose="020B0503030403020204" charset="0"/>
              </a:rPr>
              <a:t>Жизненный цикл Идеи</a:t>
            </a:r>
            <a:endParaRPr lang="ru-RU" sz="1400" dirty="0">
              <a:solidFill>
                <a:srgbClr val="032E6B"/>
              </a:solidFill>
              <a:latin typeface="Myriad Pro" panose="020B0503030403020204" charset="0"/>
            </a:endParaRPr>
          </a:p>
        </p:txBody>
      </p:sp>
      <p:pic>
        <p:nvPicPr>
          <p:cNvPr id="7" name="Рисунок 6" descr="Жизненный цикл Иде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0542" y="863608"/>
            <a:ext cx="3426308" cy="338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04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Автоматизация процесса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637390328"/>
              </p:ext>
            </p:extLst>
          </p:nvPr>
        </p:nvGraphicFramePr>
        <p:xfrm>
          <a:off x="178596" y="855671"/>
          <a:ext cx="6498431" cy="3660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468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07404682"/>
              </p:ext>
            </p:extLst>
          </p:nvPr>
        </p:nvGraphicFramePr>
        <p:xfrm>
          <a:off x="178597" y="855671"/>
          <a:ext cx="6498431" cy="3660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0248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896381200"/>
              </p:ext>
            </p:extLst>
          </p:nvPr>
        </p:nvGraphicFramePr>
        <p:xfrm>
          <a:off x="178596" y="855671"/>
          <a:ext cx="6498431" cy="3660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4352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pic>
        <p:nvPicPr>
          <p:cNvPr id="11" name="Рисунок 10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7" y="859806"/>
            <a:ext cx="3155154" cy="2788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8597" y="3757406"/>
            <a:ext cx="363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</a:rPr>
              <a:t>Информирование</a:t>
            </a:r>
            <a:endParaRPr lang="ru-RU" sz="3200" b="1" i="1" u="sng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546" y="1323833"/>
            <a:ext cx="3077482" cy="310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01594" y="700095"/>
            <a:ext cx="3756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блог директора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3498" y="2838734"/>
            <a:ext cx="599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FF0000"/>
                </a:solidFill>
              </a:rPr>
              <a:t>@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7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630793561"/>
              </p:ext>
            </p:extLst>
          </p:nvPr>
        </p:nvGraphicFramePr>
        <p:xfrm>
          <a:off x="178596" y="855671"/>
          <a:ext cx="6498431" cy="3660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302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pic>
        <p:nvPicPr>
          <p:cNvPr id="12" name="Рисунок 11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846409"/>
            <a:ext cx="2638428" cy="1662293"/>
          </a:xfrm>
          <a:prstGeom prst="rect">
            <a:avLst/>
          </a:prstGeom>
        </p:spPr>
      </p:pic>
      <p:pic>
        <p:nvPicPr>
          <p:cNvPr id="13" name="Объект 12" descr="Вырезка экрана"/>
          <p:cNvPicPr>
            <a:picLocks noGrp="1" noChangeAspect="1"/>
          </p:cNvPicPr>
          <p:nvPr>
            <p:ph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1" y="1405721"/>
            <a:ext cx="3333750" cy="28523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9246" y="744700"/>
            <a:ext cx="180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</a:rPr>
              <a:t>Конкурс</a:t>
            </a:r>
            <a:endParaRPr lang="ru-RU" sz="3200" b="1" i="1" u="sng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48669" y="744700"/>
            <a:ext cx="2828359" cy="186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132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6" y="865195"/>
            <a:ext cx="6498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Метрики процесса</a:t>
            </a:r>
            <a:endParaRPr lang="ru-RU" sz="1600" dirty="0">
              <a:solidFill>
                <a:schemeClr val="tx2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87245606"/>
              </p:ext>
            </p:extLst>
          </p:nvPr>
        </p:nvGraphicFramePr>
        <p:xfrm>
          <a:off x="178597" y="1203749"/>
          <a:ext cx="6498431" cy="3312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380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6" y="715067"/>
            <a:ext cx="6498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Пример справок по процессу</a:t>
            </a:r>
            <a:endParaRPr lang="ru-RU" sz="1600" dirty="0">
              <a:solidFill>
                <a:schemeClr val="tx2"/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382" y="3511829"/>
            <a:ext cx="5240646" cy="1004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6" y="1053621"/>
            <a:ext cx="5225915" cy="233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615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О чем будем говорить</a:t>
            </a: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11780982"/>
              </p:ext>
            </p:extLst>
          </p:nvPr>
        </p:nvGraphicFramePr>
        <p:xfrm>
          <a:off x="178597" y="843564"/>
          <a:ext cx="6498431" cy="359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247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6" y="865195"/>
            <a:ext cx="649843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На текущий момент в ГВЦ ОАО «РЖД» зарегистрировано 2548 </a:t>
            </a:r>
            <a:r>
              <a:rPr lang="ru-RU" sz="1600" dirty="0">
                <a:solidFill>
                  <a:schemeClr val="tx2"/>
                </a:solidFill>
              </a:rPr>
              <a:t>Идей.</a:t>
            </a:r>
          </a:p>
          <a:p>
            <a:pPr algn="ctr"/>
            <a:endParaRPr lang="ru-RU" sz="1600" dirty="0">
              <a:solidFill>
                <a:schemeClr val="tx2"/>
              </a:solidFill>
            </a:endParaRPr>
          </a:p>
          <a:p>
            <a:pPr algn="ctr"/>
            <a:r>
              <a:rPr lang="ru-RU" sz="1600" dirty="0">
                <a:solidFill>
                  <a:schemeClr val="tx2"/>
                </a:solidFill>
              </a:rPr>
              <a:t>Распределение Идей по статусам :</a:t>
            </a:r>
            <a:endParaRPr lang="ru-RU" sz="1600" dirty="0"/>
          </a:p>
          <a:p>
            <a:pPr algn="ctr"/>
            <a:endParaRPr lang="ru-RU" sz="1400" dirty="0">
              <a:solidFill>
                <a:srgbClr val="032E6B"/>
              </a:solidFill>
              <a:latin typeface="Myriad Pro" panose="020B0503030403020204" charset="0"/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981244"/>
              </p:ext>
            </p:extLst>
          </p:nvPr>
        </p:nvGraphicFramePr>
        <p:xfrm>
          <a:off x="1238534" y="177324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9355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6" y="865195"/>
            <a:ext cx="64984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Активность </a:t>
            </a:r>
            <a:r>
              <a:rPr lang="ru-RU" sz="1600" dirty="0">
                <a:solidFill>
                  <a:schemeClr val="tx2"/>
                </a:solidFill>
              </a:rPr>
              <a:t>регистрации идей на одного сотрудника филиала ГВЦ на текущий момент составляет </a:t>
            </a:r>
            <a:r>
              <a:rPr lang="ru-RU" sz="1600" dirty="0" smtClean="0">
                <a:solidFill>
                  <a:schemeClr val="tx2"/>
                </a:solidFill>
              </a:rPr>
              <a:t>0,25.</a:t>
            </a:r>
            <a:endParaRPr lang="ru-RU" sz="1600" dirty="0">
              <a:solidFill>
                <a:schemeClr val="tx2"/>
              </a:solidFill>
            </a:endParaRPr>
          </a:p>
          <a:p>
            <a:pPr algn="ctr"/>
            <a:endParaRPr lang="ru-RU" sz="1600" dirty="0">
              <a:solidFill>
                <a:schemeClr val="tx2"/>
              </a:solidFill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5140261"/>
              </p:ext>
            </p:extLst>
          </p:nvPr>
        </p:nvGraphicFramePr>
        <p:xfrm>
          <a:off x="178597" y="1572080"/>
          <a:ext cx="6498430" cy="2944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0951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6" y="687771"/>
            <a:ext cx="6498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Распределение Идей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smtClean="0">
                <a:solidFill>
                  <a:schemeClr val="tx2"/>
                </a:solidFill>
              </a:rPr>
              <a:t>по направлениям</a:t>
            </a:r>
            <a:endParaRPr lang="ru-RU" sz="1600" dirty="0">
              <a:solidFill>
                <a:schemeClr val="tx2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018529655"/>
              </p:ext>
            </p:extLst>
          </p:nvPr>
        </p:nvGraphicFramePr>
        <p:xfrm>
          <a:off x="179388" y="1080917"/>
          <a:ext cx="6497637" cy="3435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5219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6" y="756011"/>
            <a:ext cx="6498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Примеры реализованных Идей</a:t>
            </a:r>
            <a:endParaRPr lang="ru-RU" sz="1600" dirty="0">
              <a:solidFill>
                <a:schemeClr val="tx2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045936"/>
              </p:ext>
            </p:extLst>
          </p:nvPr>
        </p:nvGraphicFramePr>
        <p:xfrm>
          <a:off x="178598" y="1203749"/>
          <a:ext cx="6498429" cy="3345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2361"/>
                <a:gridCol w="3276068"/>
              </a:tblGrid>
              <a:tr h="33126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Myriad Pro" panose="020B0503030403020204" charset="0"/>
                        </a:rPr>
                        <a:t>Краткое описание</a:t>
                      </a:r>
                      <a:r>
                        <a:rPr lang="ru-RU" sz="1100" baseline="0" dirty="0" smtClean="0">
                          <a:latin typeface="Myriad Pro" panose="020B0503030403020204" charset="0"/>
                        </a:rPr>
                        <a:t> </a:t>
                      </a:r>
                      <a:r>
                        <a:rPr lang="ru-RU" sz="1100" dirty="0" smtClean="0">
                          <a:latin typeface="Myriad Pro" panose="020B0503030403020204" charset="0"/>
                        </a:rPr>
                        <a:t>Идеи</a:t>
                      </a:r>
                      <a:endParaRPr lang="ru-RU" sz="1100" dirty="0">
                        <a:latin typeface="Myriad Pro" panose="020B0503030403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Myriad Pro" panose="020B0503030403020204" charset="0"/>
                        </a:rPr>
                        <a:t>Результат от реализации Идеи</a:t>
                      </a:r>
                      <a:endParaRPr lang="ru-RU" sz="1100" dirty="0">
                        <a:latin typeface="Myriad Pro" panose="020B0503030403020204" charset="0"/>
                      </a:endParaRPr>
                    </a:p>
                  </a:txBody>
                  <a:tcPr/>
                </a:tc>
              </a:tr>
              <a:tr h="7453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1.</a:t>
                      </a:r>
                      <a:r>
                        <a:rPr kumimoji="0" lang="ru-RU" sz="1100" kern="1200" baseline="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 </a:t>
                      </a:r>
                      <a:r>
                        <a:rPr kumimoji="0" lang="ru-RU" sz="1100" kern="120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Оптимизирован процесс редактирования ошибочно введенной информации в маршрутных листах АСУ ССПС.</a:t>
                      </a:r>
                      <a:endParaRPr kumimoji="0" lang="ru-RU" sz="1100" kern="1200" dirty="0" smtClean="0">
                        <a:solidFill>
                          <a:srgbClr val="032E6B"/>
                        </a:solidFill>
                        <a:latin typeface="Myriad Pro" panose="020B050303040302020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Сокращение</a:t>
                      </a:r>
                      <a:r>
                        <a:rPr lang="ru-RU" sz="1100" baseline="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 ср.</a:t>
                      </a:r>
                      <a:r>
                        <a:rPr lang="ru-RU" sz="110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 времени решения обращения  на 44%.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Уменьшение количества обращений в 5 раз.</a:t>
                      </a:r>
                      <a:endParaRPr lang="ru-RU" sz="1100" dirty="0">
                        <a:solidFill>
                          <a:srgbClr val="032E6B"/>
                        </a:solidFill>
                        <a:latin typeface="Myriad Pro" panose="020B0503030403020204" charset="0"/>
                      </a:endParaRPr>
                    </a:p>
                  </a:txBody>
                  <a:tcPr/>
                </a:tc>
              </a:tr>
              <a:tr h="74535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2. Создан</a:t>
                      </a:r>
                      <a:r>
                        <a:rPr lang="ru-RU" sz="1100" baseline="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 веб-интерфейс, позволяющий пользователям  самостоятельно  извлекать письма из карантина анти-спам системы. </a:t>
                      </a:r>
                      <a:endParaRPr lang="ru-RU" sz="1100" dirty="0">
                        <a:solidFill>
                          <a:srgbClr val="032E6B"/>
                        </a:solidFill>
                        <a:latin typeface="Myriad Pro" panose="020B0503030403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Отсутствие обращений и высвобождение 40 чел/часов в мес.  </a:t>
                      </a:r>
                    </a:p>
                    <a:p>
                      <a:pPr marL="0" marR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Годовой экономический эффект – 105,5 тыс. руб.</a:t>
                      </a:r>
                      <a:endParaRPr lang="ru-RU" sz="1100" dirty="0">
                        <a:solidFill>
                          <a:srgbClr val="032E6B"/>
                        </a:solidFill>
                        <a:latin typeface="Myriad Pro" panose="020B0503030403020204" charset="0"/>
                      </a:endParaRPr>
                    </a:p>
                  </a:txBody>
                  <a:tcPr/>
                </a:tc>
              </a:tr>
              <a:tr h="74535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2"/>
                          </a:solidFill>
                          <a:latin typeface="Myriad Pro" panose="020B0503030403020204" charset="0"/>
                        </a:rPr>
                        <a:t>3.</a:t>
                      </a:r>
                      <a:r>
                        <a:rPr lang="ru-RU" sz="1100" baseline="0" dirty="0" smtClean="0">
                          <a:solidFill>
                            <a:schemeClr val="tx2"/>
                          </a:solidFill>
                          <a:latin typeface="Myriad Pro" panose="020B0503030403020204" charset="0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tx2"/>
                          </a:solidFill>
                          <a:latin typeface="Myriad Pro" panose="020B0503030403020204" charset="0"/>
                        </a:rPr>
                        <a:t>Разработан веб-интерфейс для редактирования пользователем свойств учетной записи в службе каталогов Active Directory.</a:t>
                      </a:r>
                      <a:endParaRPr lang="ru-RU" sz="1100" dirty="0">
                        <a:solidFill>
                          <a:schemeClr val="tx2"/>
                        </a:solidFill>
                        <a:latin typeface="Myriad Pro" panose="020B0503030403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Отсутствие обращений и высвобождение 25 чел/часов в мес. </a:t>
                      </a:r>
                    </a:p>
                    <a:p>
                      <a:pPr marL="0" marR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Годовой экономический эффект – 99,5 тыс. руб.</a:t>
                      </a:r>
                      <a:endParaRPr lang="ru-RU" sz="1100" dirty="0" smtClean="0">
                        <a:solidFill>
                          <a:srgbClr val="032E6B"/>
                        </a:solidFill>
                        <a:latin typeface="Myriad Pro" panose="020B0503030403020204" charset="0"/>
                      </a:endParaRPr>
                    </a:p>
                    <a:p>
                      <a:endParaRPr lang="ru-RU" sz="1100" dirty="0">
                        <a:solidFill>
                          <a:schemeClr val="tx2"/>
                        </a:solidFill>
                        <a:latin typeface="Myriad Pro" panose="020B0503030403020204" charset="0"/>
                      </a:endParaRPr>
                    </a:p>
                  </a:txBody>
                  <a:tcPr/>
                </a:tc>
              </a:tr>
              <a:tr h="74535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2"/>
                          </a:solidFill>
                          <a:latin typeface="Myriad Pro" panose="020B0503030403020204" charset="0"/>
                        </a:rPr>
                        <a:t>4. Создан</a:t>
                      </a:r>
                      <a:r>
                        <a:rPr lang="ru-RU" sz="1100" baseline="0" dirty="0" smtClean="0">
                          <a:solidFill>
                            <a:schemeClr val="tx2"/>
                          </a:solidFill>
                          <a:latin typeface="Myriad Pro" panose="020B0503030403020204" charset="0"/>
                        </a:rPr>
                        <a:t> интерфейс п</a:t>
                      </a:r>
                      <a:r>
                        <a:rPr lang="ru-RU" sz="1100" dirty="0" smtClean="0">
                          <a:solidFill>
                            <a:schemeClr val="tx2"/>
                          </a:solidFill>
                          <a:latin typeface="Myriad Pro" panose="020B0503030403020204" charset="0"/>
                        </a:rPr>
                        <a:t>ервичной диагностики отказов,  связанных  с неработоспособностью ПК, системного и прикладного программного обеспечения, АРМов.</a:t>
                      </a:r>
                      <a:endParaRPr lang="ru-RU" sz="1100" dirty="0">
                        <a:solidFill>
                          <a:schemeClr val="tx2"/>
                        </a:solidFill>
                        <a:latin typeface="Myriad Pro" panose="020B0503030403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rgbClr val="032E6B"/>
                          </a:solidFill>
                          <a:latin typeface="Myriad Pro" panose="020B0503030403020204" charset="0"/>
                        </a:rPr>
                        <a:t>Сокращение ср. времени выполнения обращения на 85%. и высвобождение 420 чел/часов в мес. Годовой экономический эффект – 1478  тыс. руб.</a:t>
                      </a:r>
                      <a:endParaRPr lang="ru-RU" sz="1100" dirty="0" smtClean="0">
                        <a:solidFill>
                          <a:srgbClr val="032E6B"/>
                        </a:solidFill>
                        <a:latin typeface="Myriad Pro" panose="020B050303040302020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890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процесса</a:t>
            </a: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055691507"/>
              </p:ext>
            </p:extLst>
          </p:nvPr>
        </p:nvGraphicFramePr>
        <p:xfrm>
          <a:off x="178596" y="855671"/>
          <a:ext cx="6498431" cy="3660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199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ct val="0"/>
              </a:spcBef>
            </a:pPr>
            <a:r>
              <a:rPr lang="ru-RU" sz="32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dirty="0">
                <a:ln w="11430"/>
              </a:rPr>
              <a:t>«Когда Вам в голову пришла хорошая идея, действуйте незамедлительно</a:t>
            </a:r>
            <a:r>
              <a:rPr lang="ru-RU" sz="3200" dirty="0" smtClean="0">
                <a:ln w="11430"/>
              </a:rPr>
              <a:t>!»</a:t>
            </a:r>
          </a:p>
          <a:p>
            <a:pPr>
              <a:spcBef>
                <a:spcPct val="0"/>
              </a:spcBef>
            </a:pPr>
            <a:endParaRPr lang="ru-RU" sz="3200" dirty="0">
              <a:ln w="11430"/>
            </a:endParaRPr>
          </a:p>
          <a:p>
            <a:pPr algn="r">
              <a:spcBef>
                <a:spcPct val="0"/>
              </a:spcBef>
            </a:pPr>
            <a:r>
              <a:rPr lang="ru-RU" sz="2400" i="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Билл </a:t>
            </a:r>
            <a:r>
              <a:rPr lang="ru-RU" sz="2400" i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Гейтс</a:t>
            </a:r>
            <a:endParaRPr lang="ru-RU" sz="2400" i="0" dirty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287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www.itsmfcon.ru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8" b="70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649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Назначение процесса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24717992"/>
              </p:ext>
            </p:extLst>
          </p:nvPr>
        </p:nvGraphicFramePr>
        <p:xfrm>
          <a:off x="178597" y="843565"/>
          <a:ext cx="6498431" cy="359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9062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процесса</a:t>
            </a:r>
            <a:endParaRPr lang="ru-RU" dirty="0"/>
          </a:p>
        </p:txBody>
      </p:sp>
      <p:pic>
        <p:nvPicPr>
          <p:cNvPr id="4" name="Рисунок 3" descr="Процесс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8597" y="855671"/>
            <a:ext cx="6498431" cy="33924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4533" y="4248150"/>
            <a:ext cx="5414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32E6B"/>
                </a:solidFill>
                <a:latin typeface="Myriad Pro" panose="020B0503030403020204" charset="0"/>
              </a:rPr>
              <a:t>Диаграмма Процесса управления идеями в нотации Румлер-Брейч</a:t>
            </a:r>
            <a:endParaRPr lang="ru-RU" sz="1400" dirty="0">
              <a:solidFill>
                <a:srgbClr val="032E6B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81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процесса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73840000"/>
              </p:ext>
            </p:extLst>
          </p:nvPr>
        </p:nvGraphicFramePr>
        <p:xfrm>
          <a:off x="178597" y="843565"/>
          <a:ext cx="6498431" cy="359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571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процесса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49082160"/>
              </p:ext>
            </p:extLst>
          </p:nvPr>
        </p:nvGraphicFramePr>
        <p:xfrm>
          <a:off x="178597" y="843565"/>
          <a:ext cx="6498431" cy="359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444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процесса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40368586"/>
              </p:ext>
            </p:extLst>
          </p:nvPr>
        </p:nvGraphicFramePr>
        <p:xfrm>
          <a:off x="178597" y="843565"/>
          <a:ext cx="6498431" cy="359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6247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процесса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8719321"/>
              </p:ext>
            </p:extLst>
          </p:nvPr>
        </p:nvGraphicFramePr>
        <p:xfrm>
          <a:off x="178597" y="843565"/>
          <a:ext cx="6498431" cy="359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5480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Автоматизация процесса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10433" y="4248149"/>
            <a:ext cx="2480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32E6B"/>
                </a:solidFill>
                <a:latin typeface="Myriad Pro" panose="020B0503030403020204" charset="0"/>
              </a:rPr>
              <a:t>Управление идеями в </a:t>
            </a:r>
            <a:r>
              <a:rPr lang="en-US" sz="1400" dirty="0" smtClean="0">
                <a:solidFill>
                  <a:srgbClr val="032E6B"/>
                </a:solidFill>
                <a:latin typeface="Myriad Pro" panose="020B0503030403020204" charset="0"/>
              </a:rPr>
              <a:t>HP SM</a:t>
            </a:r>
            <a:endParaRPr lang="ru-RU" sz="1400" dirty="0">
              <a:solidFill>
                <a:srgbClr val="032E6B"/>
              </a:solidFill>
              <a:latin typeface="Myriad Pro" panose="020B0503030403020204" charset="0"/>
            </a:endParaRPr>
          </a:p>
        </p:txBody>
      </p:sp>
      <p:pic>
        <p:nvPicPr>
          <p:cNvPr id="7" name="Рисунок 6" descr="АСУ ЕСПП-Иде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7" y="855671"/>
            <a:ext cx="6498431" cy="328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78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rvice-all-around_ms-powerpoint-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0" rIns="91440" bIns="45720" rtlCol="0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Service-all-around_ms-powerpoint-theme.thmx</Template>
  <TotalTime>2276</TotalTime>
  <Words>2390</Words>
  <Application>Microsoft Office PowerPoint</Application>
  <PresentationFormat>Произвольный</PresentationFormat>
  <Paragraphs>242</Paragraphs>
  <Slides>26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Times New Roman</vt:lpstr>
      <vt:lpstr>Arial Narrow</vt:lpstr>
      <vt:lpstr>Roboto Lt</vt:lpstr>
      <vt:lpstr>Myriad Pro</vt:lpstr>
      <vt:lpstr>Calibri</vt:lpstr>
      <vt:lpstr>Service-all-around_ms-powerpoint-theme</vt:lpstr>
      <vt:lpstr>Процесс  управления  идеями  в  ГВЦ ОАО «РЖД»</vt:lpstr>
      <vt:lpstr>О чем будем говорить</vt:lpstr>
      <vt:lpstr>Назначение процесса</vt:lpstr>
      <vt:lpstr>Описание процесса</vt:lpstr>
      <vt:lpstr>Описание процесса</vt:lpstr>
      <vt:lpstr>Описание процесса</vt:lpstr>
      <vt:lpstr>Описание процесса</vt:lpstr>
      <vt:lpstr>Описание процесса</vt:lpstr>
      <vt:lpstr>Автоматизация процесса</vt:lpstr>
      <vt:lpstr>Автоматизация процесса</vt:lpstr>
      <vt:lpstr>Автоматизация процесса</vt:lpstr>
      <vt:lpstr>Автоматизация процесса</vt:lpstr>
      <vt:lpstr>Внедрение процесса</vt:lpstr>
      <vt:lpstr>Внедрение процесса</vt:lpstr>
      <vt:lpstr>Внедрение процесса</vt:lpstr>
      <vt:lpstr>Внедрение процесса</vt:lpstr>
      <vt:lpstr>Внедрение процесса</vt:lpstr>
      <vt:lpstr>Внедрение процесса</vt:lpstr>
      <vt:lpstr>Внедрение процесса</vt:lpstr>
      <vt:lpstr>Внедрение процесса</vt:lpstr>
      <vt:lpstr>Внедрение процесса</vt:lpstr>
      <vt:lpstr>Внедрение процесса</vt:lpstr>
      <vt:lpstr>Внедрение процесса</vt:lpstr>
      <vt:lpstr>Внедрение процесса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Seregey</dc:creator>
  <cp:lastModifiedBy>Roman</cp:lastModifiedBy>
  <cp:revision>161</cp:revision>
  <dcterms:created xsi:type="dcterms:W3CDTF">2013-08-26T15:36:00Z</dcterms:created>
  <dcterms:modified xsi:type="dcterms:W3CDTF">2014-09-17T16:47:32Z</dcterms:modified>
</cp:coreProperties>
</file>